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Poppins"/>
      <p:regular r:id="rId42"/>
      <p:bold r:id="rId43"/>
      <p:italic r:id="rId44"/>
      <p:boldItalic r:id="rId45"/>
    </p:embeddedFont>
    <p:embeddedFont>
      <p:font typeface="EB Garamond"/>
      <p:regular r:id="rId46"/>
      <p:bold r:id="rId47"/>
      <p:italic r:id="rId48"/>
      <p:boldItalic r:id="rId49"/>
    </p:embeddedFont>
    <p:embeddedFont>
      <p:font typeface="Source Sans Pro"/>
      <p:regular r:id="rId50"/>
      <p:bold r:id="rId51"/>
      <p:italic r:id="rId52"/>
      <p:boldItalic r:id="rId53"/>
    </p:embeddedFont>
    <p:embeddedFont>
      <p:font typeface="Nunito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D68088-BD10-4D47-8906-3BDD318C0935}">
  <a:tblStyle styleId="{F1D68088-BD10-4D47-8906-3BDD318C093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Poppins-regular.fntdata"/><Relationship Id="rId41" Type="http://schemas.openxmlformats.org/officeDocument/2006/relationships/slide" Target="slides/slide34.xml"/><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EBGaramond-regular.fntdata"/><Relationship Id="rId45"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EBGaramond-italic.fntdata"/><Relationship Id="rId47" Type="http://schemas.openxmlformats.org/officeDocument/2006/relationships/font" Target="fonts/EBGaramond-bold.fntdata"/><Relationship Id="rId49" Type="http://schemas.openxmlformats.org/officeDocument/2006/relationships/font" Target="fonts/EBGaramon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SourceSansPro-bold.fntdata"/><Relationship Id="rId50" Type="http://schemas.openxmlformats.org/officeDocument/2006/relationships/font" Target="fonts/SourceSansPro-regular.fntdata"/><Relationship Id="rId53" Type="http://schemas.openxmlformats.org/officeDocument/2006/relationships/font" Target="fonts/SourceSansPro-boldItalic.fntdata"/><Relationship Id="rId52" Type="http://schemas.openxmlformats.org/officeDocument/2006/relationships/font" Target="fonts/SourceSansPro-italic.fntdata"/><Relationship Id="rId11" Type="http://schemas.openxmlformats.org/officeDocument/2006/relationships/slide" Target="slides/slide4.xml"/><Relationship Id="rId55" Type="http://schemas.openxmlformats.org/officeDocument/2006/relationships/font" Target="fonts/NunitoSans-bold.fntdata"/><Relationship Id="rId10" Type="http://schemas.openxmlformats.org/officeDocument/2006/relationships/slide" Target="slides/slide3.xml"/><Relationship Id="rId54" Type="http://schemas.openxmlformats.org/officeDocument/2006/relationships/font" Target="fonts/NunitoSans-regular.fntdata"/><Relationship Id="rId13" Type="http://schemas.openxmlformats.org/officeDocument/2006/relationships/slide" Target="slides/slide6.xml"/><Relationship Id="rId57" Type="http://schemas.openxmlformats.org/officeDocument/2006/relationships/font" Target="fonts/NunitoSans-boldItalic.fntdata"/><Relationship Id="rId12" Type="http://schemas.openxmlformats.org/officeDocument/2006/relationships/slide" Target="slides/slide5.xml"/><Relationship Id="rId56" Type="http://schemas.openxmlformats.org/officeDocument/2006/relationships/font" Target="fonts/NunitoSans-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1959baa70_0_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111959baa70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1959baa70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111959baa70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Time – 5 mins</a:t>
            </a:r>
            <a:endParaRPr/>
          </a:p>
        </p:txBody>
      </p:sp>
      <p:sp>
        <p:nvSpPr>
          <p:cNvPr id="389" name="Google Shape;389;g111959baa70_0_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1959baa70_5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1959baa70_5_3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111959baa70_5_3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1959baa70_5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111959baa70_5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Clr>
                <a:schemeClr val="dk1"/>
              </a:buClr>
              <a:buSzPts val="1200"/>
              <a:buFont typeface="Poppins"/>
              <a:buAutoNum type="arabicPeriod"/>
            </a:pPr>
            <a:r>
              <a:rPr lang="en"/>
              <a:t>Product Thinking (Design Thinking, Requirement Analysis, )</a:t>
            </a:r>
            <a:endParaRPr/>
          </a:p>
          <a:p>
            <a:pPr indent="-342900" lvl="0" marL="342900" rtl="0" algn="l">
              <a:spcBef>
                <a:spcPts val="0"/>
              </a:spcBef>
              <a:spcAft>
                <a:spcPts val="0"/>
              </a:spcAft>
              <a:buClr>
                <a:schemeClr val="dk1"/>
              </a:buClr>
              <a:buSzPts val="1200"/>
              <a:buFont typeface="Poppins"/>
              <a:buAutoNum type="arabicPeriod"/>
            </a:pPr>
            <a:r>
              <a:rPr lang="en"/>
              <a:t>Multi Skilled (Frontend, Backend, DevOps) </a:t>
            </a:r>
            <a:endParaRPr/>
          </a:p>
          <a:p>
            <a:pPr indent="-342900" lvl="0" marL="342900" rtl="0" algn="l">
              <a:spcBef>
                <a:spcPts val="0"/>
              </a:spcBef>
              <a:spcAft>
                <a:spcPts val="0"/>
              </a:spcAft>
              <a:buClr>
                <a:schemeClr val="dk1"/>
              </a:buClr>
              <a:buSzPts val="1200"/>
              <a:buFont typeface="Poppins"/>
              <a:buAutoNum type="arabicPeriod"/>
            </a:pPr>
            <a:r>
              <a:rPr lang="en"/>
              <a:t>Fast Decision Making (Agile)</a:t>
            </a:r>
            <a:endParaRPr/>
          </a:p>
          <a:p>
            <a:pPr indent="-342900" lvl="0" marL="342900" rtl="0" algn="l">
              <a:spcBef>
                <a:spcPts val="0"/>
              </a:spcBef>
              <a:spcAft>
                <a:spcPts val="0"/>
              </a:spcAft>
              <a:buClr>
                <a:schemeClr val="dk1"/>
              </a:buClr>
              <a:buSzPts val="1200"/>
              <a:buFont typeface="Poppins"/>
              <a:buAutoNum type="arabicPeriod"/>
            </a:pPr>
            <a:r>
              <a:rPr lang="en"/>
              <a:t>Increasing the Pace (Automation CI/CD)</a:t>
            </a:r>
            <a:endParaRPr/>
          </a:p>
          <a:p>
            <a:pPr indent="-342900" lvl="0" marL="342900" rtl="0" algn="l">
              <a:spcBef>
                <a:spcPts val="0"/>
              </a:spcBef>
              <a:spcAft>
                <a:spcPts val="0"/>
              </a:spcAft>
              <a:buClr>
                <a:schemeClr val="dk1"/>
              </a:buClr>
              <a:buSzPts val="1200"/>
              <a:buFont typeface="Poppins"/>
              <a:buAutoNum type="arabicPeriod"/>
            </a:pPr>
            <a:r>
              <a:rPr lang="en"/>
              <a:t>Startup Mindset (Agile)</a:t>
            </a:r>
            <a:endParaRPr/>
          </a:p>
          <a:p>
            <a:pPr indent="-342900" lvl="0" marL="342900" rtl="0" algn="l">
              <a:spcBef>
                <a:spcPts val="0"/>
              </a:spcBef>
              <a:spcAft>
                <a:spcPts val="0"/>
              </a:spcAft>
              <a:buClr>
                <a:schemeClr val="dk1"/>
              </a:buClr>
              <a:buSzPts val="1200"/>
              <a:buFont typeface="Poppins"/>
              <a:buAutoNum type="arabicPeriod"/>
            </a:pPr>
            <a:r>
              <a:rPr lang="en"/>
              <a:t>Continuous Improvement (Retros)</a:t>
            </a:r>
            <a:endParaRPr/>
          </a:p>
          <a:p>
            <a:pPr indent="0" lvl="0" marL="0" rtl="0" algn="l">
              <a:spcBef>
                <a:spcPts val="0"/>
              </a:spcBef>
              <a:spcAft>
                <a:spcPts val="0"/>
              </a:spcAft>
              <a:buClr>
                <a:schemeClr val="dk1"/>
              </a:buClr>
              <a:buSzPts val="1200"/>
              <a:buFont typeface="Poppins"/>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a:solidFill>
                  <a:schemeClr val="dk1"/>
                </a:solidFill>
              </a:rPr>
              <a:t>-RESTful web services</a:t>
            </a:r>
            <a:r>
              <a:rPr lang="en">
                <a:solidFill>
                  <a:schemeClr val="dk1"/>
                </a:solidFill>
              </a:rPr>
              <a:t> are services that are built to work best on the web. Representational State Transfer (REST) is an architectural style.</a:t>
            </a:r>
            <a:endParaRPr>
              <a:solidFill>
                <a:schemeClr val="dk1"/>
              </a:solidFill>
            </a:endParaRPr>
          </a:p>
          <a:p>
            <a:pPr indent="0" lvl="0" marL="0" rtl="0" algn="l">
              <a:lnSpc>
                <a:spcPct val="100000"/>
              </a:lnSpc>
              <a:spcBef>
                <a:spcPts val="0"/>
              </a:spcBef>
              <a:spcAft>
                <a:spcPts val="0"/>
              </a:spcAft>
              <a:buSzPts val="1100"/>
              <a:buNone/>
            </a:pPr>
            <a:r>
              <a:rPr lang="en" sz="1200">
                <a:solidFill>
                  <a:srgbClr val="202124"/>
                </a:solidFill>
                <a:highlight>
                  <a:srgbClr val="FFFFFF"/>
                </a:highlight>
              </a:rPr>
              <a:t>-Jersey RESTful Web Services 2. x framework is open source, framework for developing RESTful Web Services in Java that provides support for JAX-RS APIs and serves as a JAX-RS.</a:t>
            </a:r>
            <a:endParaRPr sz="1200">
              <a:solidFill>
                <a:srgbClr val="202124"/>
              </a:solidFill>
              <a:highlight>
                <a:srgbClr val="FFFFFF"/>
              </a:highlight>
            </a:endParaRPr>
          </a:p>
          <a:p>
            <a:pPr indent="0" lvl="0" marL="0" rtl="0" algn="l">
              <a:lnSpc>
                <a:spcPct val="100000"/>
              </a:lnSpc>
              <a:spcBef>
                <a:spcPts val="0"/>
              </a:spcBef>
              <a:spcAft>
                <a:spcPts val="0"/>
              </a:spcAft>
              <a:buSzPts val="1100"/>
              <a:buNone/>
            </a:pPr>
            <a:r>
              <a:rPr lang="en" sz="1200">
                <a:solidFill>
                  <a:srgbClr val="202124"/>
                </a:solidFill>
                <a:highlight>
                  <a:srgbClr val="FFFFFF"/>
                </a:highlight>
              </a:rPr>
              <a:t>-</a:t>
            </a:r>
            <a:r>
              <a:rPr lang="en" sz="1200">
                <a:solidFill>
                  <a:srgbClr val="404040"/>
                </a:solidFill>
                <a:highlight>
                  <a:srgbClr val="FCFCFC"/>
                </a:highlight>
              </a:rPr>
              <a:t>Dropwizard pulls together </a:t>
            </a:r>
            <a:r>
              <a:rPr b="1" lang="en" sz="1200">
                <a:solidFill>
                  <a:srgbClr val="404040"/>
                </a:solidFill>
                <a:highlight>
                  <a:srgbClr val="FCFCFC"/>
                </a:highlight>
              </a:rPr>
              <a:t>stable</a:t>
            </a:r>
            <a:r>
              <a:rPr lang="en" sz="1200">
                <a:solidFill>
                  <a:srgbClr val="404040"/>
                </a:solidFill>
                <a:highlight>
                  <a:srgbClr val="FCFCFC"/>
                </a:highlight>
              </a:rPr>
              <a:t>, </a:t>
            </a:r>
            <a:r>
              <a:rPr b="1" lang="en" sz="1200">
                <a:solidFill>
                  <a:srgbClr val="404040"/>
                </a:solidFill>
                <a:highlight>
                  <a:srgbClr val="FCFCFC"/>
                </a:highlight>
              </a:rPr>
              <a:t>mature</a:t>
            </a:r>
            <a:r>
              <a:rPr lang="en" sz="1200">
                <a:solidFill>
                  <a:srgbClr val="404040"/>
                </a:solidFill>
                <a:highlight>
                  <a:srgbClr val="FCFCFC"/>
                </a:highlight>
              </a:rPr>
              <a:t> libraries from the Java ecosystem into a </a:t>
            </a:r>
            <a:r>
              <a:rPr b="1" lang="en" sz="1200">
                <a:solidFill>
                  <a:srgbClr val="404040"/>
                </a:solidFill>
                <a:highlight>
                  <a:srgbClr val="FCFCFC"/>
                </a:highlight>
              </a:rPr>
              <a:t>simple</a:t>
            </a:r>
            <a:r>
              <a:rPr lang="en" sz="1200">
                <a:solidFill>
                  <a:srgbClr val="404040"/>
                </a:solidFill>
                <a:highlight>
                  <a:srgbClr val="FCFCFC"/>
                </a:highlight>
              </a:rPr>
              <a:t>, </a:t>
            </a:r>
            <a:r>
              <a:rPr b="1" lang="en" sz="1200">
                <a:solidFill>
                  <a:srgbClr val="404040"/>
                </a:solidFill>
                <a:highlight>
                  <a:srgbClr val="FCFCFC"/>
                </a:highlight>
              </a:rPr>
              <a:t>lightweight</a:t>
            </a:r>
            <a:r>
              <a:rPr lang="en" sz="1200">
                <a:solidFill>
                  <a:srgbClr val="404040"/>
                </a:solidFill>
                <a:highlight>
                  <a:srgbClr val="FCFCFC"/>
                </a:highlight>
              </a:rPr>
              <a:t> package that lets you focus on </a:t>
            </a:r>
            <a:r>
              <a:rPr i="1" lang="en" sz="1200">
                <a:solidFill>
                  <a:srgbClr val="404040"/>
                </a:solidFill>
                <a:highlight>
                  <a:srgbClr val="FCFCFC"/>
                </a:highlight>
              </a:rPr>
              <a:t>getting things done</a:t>
            </a:r>
            <a:r>
              <a:rPr lang="en" sz="1200">
                <a:solidFill>
                  <a:srgbClr val="404040"/>
                </a:solidFill>
                <a:highlight>
                  <a:srgbClr val="FCFCFC"/>
                </a:highlight>
              </a:rPr>
              <a:t>.</a:t>
            </a:r>
            <a:endParaRPr sz="1200">
              <a:solidFill>
                <a:srgbClr val="404040"/>
              </a:solidFill>
              <a:highlight>
                <a:srgbClr val="FCFCFC"/>
              </a:highlight>
            </a:endParaRPr>
          </a:p>
          <a:p>
            <a:pPr indent="0" lvl="0" marL="0" rtl="0" algn="l">
              <a:lnSpc>
                <a:spcPct val="100000"/>
              </a:lnSpc>
              <a:spcBef>
                <a:spcPts val="0"/>
              </a:spcBef>
              <a:spcAft>
                <a:spcPts val="0"/>
              </a:spcAft>
              <a:buSzPts val="1100"/>
              <a:buNone/>
            </a:pPr>
            <a:r>
              <a:rPr b="1" lang="en" sz="1350">
                <a:solidFill>
                  <a:schemeClr val="dk1"/>
                </a:solidFill>
                <a:highlight>
                  <a:srgbClr val="FFFFFF"/>
                </a:highlight>
              </a:rPr>
              <a:t>Dropwizard is an open-source Java framework used for the fast development of high-performance RESTful web services</a:t>
            </a:r>
            <a:endParaRPr sz="1200">
              <a:solidFill>
                <a:srgbClr val="404040"/>
              </a:solidFill>
              <a:highlight>
                <a:srgbClr val="FCFCFC"/>
              </a:highlight>
            </a:endParaRPr>
          </a:p>
          <a:p>
            <a:pPr indent="0" lvl="0" marL="0" rtl="0" algn="l">
              <a:lnSpc>
                <a:spcPct val="100000"/>
              </a:lnSpc>
              <a:spcBef>
                <a:spcPts val="0"/>
              </a:spcBef>
              <a:spcAft>
                <a:spcPts val="0"/>
              </a:spcAft>
              <a:buSzPts val="1100"/>
              <a:buNone/>
            </a:pPr>
            <a:r>
              <a:t/>
            </a:r>
            <a:endParaRPr sz="1200">
              <a:solidFill>
                <a:srgbClr val="404040"/>
              </a:solidFill>
              <a:highlight>
                <a:srgbClr val="FCFCFC"/>
              </a:highlight>
            </a:endParaRPr>
          </a:p>
          <a:p>
            <a:pPr indent="0" lvl="0" marL="0" rtl="0" algn="l">
              <a:lnSpc>
                <a:spcPct val="100000"/>
              </a:lnSpc>
              <a:spcBef>
                <a:spcPts val="0"/>
              </a:spcBef>
              <a:spcAft>
                <a:spcPts val="0"/>
              </a:spcAft>
              <a:buSzPts val="1100"/>
              <a:buNone/>
            </a:pPr>
            <a:r>
              <a:rPr lang="en" sz="1200">
                <a:solidFill>
                  <a:srgbClr val="202124"/>
                </a:solidFill>
                <a:highlight>
                  <a:srgbClr val="FFFFFF"/>
                </a:highlight>
              </a:rPr>
              <a:t>Essentially it's an open-source Java servlet and Java Server Page container that lets developers implement an array of enterprise Java applications. </a:t>
            </a:r>
            <a:r>
              <a:rPr b="1" lang="en" sz="1200">
                <a:solidFill>
                  <a:srgbClr val="202124"/>
                </a:solidFill>
                <a:highlight>
                  <a:srgbClr val="FFFFFF"/>
                </a:highlight>
              </a:rPr>
              <a:t>Tomcat</a:t>
            </a:r>
            <a:r>
              <a:rPr lang="en" sz="1200">
                <a:solidFill>
                  <a:srgbClr val="202124"/>
                </a:solidFill>
                <a:highlight>
                  <a:srgbClr val="FFFFFF"/>
                </a:highlight>
              </a:rPr>
              <a:t> also runs a HTTP web server environment in which Java code can run</a:t>
            </a:r>
            <a:endParaRPr sz="1200">
              <a:solidFill>
                <a:srgbClr val="404040"/>
              </a:solidFill>
              <a:highlight>
                <a:srgbClr val="FCFCFC"/>
              </a:highlight>
            </a:endParaRPr>
          </a:p>
          <a:p>
            <a:pPr indent="0" lvl="0" marL="0" rtl="0" algn="l">
              <a:lnSpc>
                <a:spcPct val="100000"/>
              </a:lnSpc>
              <a:spcBef>
                <a:spcPts val="0"/>
              </a:spcBef>
              <a:spcAft>
                <a:spcPts val="0"/>
              </a:spcAft>
              <a:buSzPts val="1100"/>
              <a:buNone/>
            </a:pPr>
            <a:r>
              <a:t/>
            </a:r>
            <a:endParaRPr sz="1200">
              <a:solidFill>
                <a:srgbClr val="404040"/>
              </a:solidFill>
              <a:highlight>
                <a:srgbClr val="FCFCFC"/>
              </a:highlight>
            </a:endParaRPr>
          </a:p>
          <a:p>
            <a:pPr indent="0" lvl="0" marL="0" rtl="0" algn="l">
              <a:lnSpc>
                <a:spcPct val="100000"/>
              </a:lnSpc>
              <a:spcBef>
                <a:spcPts val="0"/>
              </a:spcBef>
              <a:spcAft>
                <a:spcPts val="0"/>
              </a:spcAft>
              <a:buSzPts val="1100"/>
              <a:buNone/>
            </a:pPr>
            <a:r>
              <a:t/>
            </a:r>
            <a:endParaRPr sz="1200">
              <a:solidFill>
                <a:srgbClr val="404040"/>
              </a:solidFill>
              <a:highlight>
                <a:srgbClr val="FCFCFC"/>
              </a:highlight>
            </a:endParaRPr>
          </a:p>
          <a:p>
            <a:pPr indent="0" lvl="0" marL="0" rtl="0" algn="l">
              <a:lnSpc>
                <a:spcPct val="100000"/>
              </a:lnSpc>
              <a:spcBef>
                <a:spcPts val="0"/>
              </a:spcBef>
              <a:spcAft>
                <a:spcPts val="0"/>
              </a:spcAft>
              <a:buSzPts val="1100"/>
              <a:buNone/>
            </a:pPr>
            <a:r>
              <a:rPr lang="en" sz="1200">
                <a:solidFill>
                  <a:srgbClr val="202124"/>
                </a:solidFill>
                <a:highlight>
                  <a:srgbClr val="FFFFFF"/>
                </a:highlight>
              </a:rPr>
              <a:t>Postman is an interactive and automatic tool </a:t>
            </a:r>
            <a:r>
              <a:rPr b="1" lang="en" sz="1200">
                <a:solidFill>
                  <a:srgbClr val="202124"/>
                </a:solidFill>
                <a:highlight>
                  <a:srgbClr val="FFFFFF"/>
                </a:highlight>
              </a:rPr>
              <a:t>for verifying the APIs of your project</a:t>
            </a:r>
            <a:r>
              <a:rPr lang="en" sz="1200">
                <a:solidFill>
                  <a:srgbClr val="202124"/>
                </a:solidFill>
                <a:highlight>
                  <a:srgbClr val="FFFFFF"/>
                </a:highlight>
              </a:rPr>
              <a:t>. ... It works on the backend, and makes sure that each API is working as intended</a:t>
            </a:r>
            <a:endParaRPr sz="1200">
              <a:solidFill>
                <a:srgbClr val="404040"/>
              </a:solidFill>
              <a:highlight>
                <a:srgbClr val="FCFCFC"/>
              </a:highlight>
            </a:endParaRPr>
          </a:p>
          <a:p>
            <a:pPr indent="0" lvl="0" marL="0" rtl="0" algn="l">
              <a:lnSpc>
                <a:spcPct val="100000"/>
              </a:lnSpc>
              <a:spcBef>
                <a:spcPts val="0"/>
              </a:spcBef>
              <a:spcAft>
                <a:spcPts val="0"/>
              </a:spcAft>
              <a:buSzPts val="1100"/>
              <a:buNone/>
            </a:pPr>
            <a:r>
              <a:rPr lang="en" sz="1200">
                <a:solidFill>
                  <a:srgbClr val="404040"/>
                </a:solidFill>
                <a:highlight>
                  <a:srgbClr val="FCFCFC"/>
                </a:highlight>
              </a:rPr>
              <a:t>-MySq:l </a:t>
            </a:r>
            <a:r>
              <a:rPr lang="en" sz="1200">
                <a:solidFill>
                  <a:srgbClr val="202124"/>
                </a:solidFill>
                <a:highlight>
                  <a:srgbClr val="FFFFFF"/>
                </a:highlight>
              </a:rPr>
              <a:t>MySQL is a relational database management system based on SQL – Structured Query Language. The application is used for a wide range of purposes, including </a:t>
            </a:r>
            <a:r>
              <a:rPr b="1" lang="en" sz="1200">
                <a:solidFill>
                  <a:srgbClr val="202124"/>
                </a:solidFill>
                <a:highlight>
                  <a:srgbClr val="FFFFFF"/>
                </a:highlight>
              </a:rPr>
              <a:t>data warehousing, e-commerce, and logging applications</a:t>
            </a:r>
            <a:endParaRPr sz="1200">
              <a:solidFill>
                <a:srgbClr val="404040"/>
              </a:solidFill>
              <a:highlight>
                <a:srgbClr val="FCFCFC"/>
              </a:highlight>
            </a:endParaRPr>
          </a:p>
          <a:p>
            <a:pPr indent="0" lvl="0" marL="0" rtl="0" algn="l">
              <a:lnSpc>
                <a:spcPct val="100000"/>
              </a:lnSpc>
              <a:spcBef>
                <a:spcPts val="0"/>
              </a:spcBef>
              <a:spcAft>
                <a:spcPts val="0"/>
              </a:spcAft>
              <a:buSzPts val="1100"/>
              <a:buNone/>
            </a:pPr>
            <a:r>
              <a:t/>
            </a:r>
            <a:endParaRPr sz="1200">
              <a:solidFill>
                <a:srgbClr val="404040"/>
              </a:solidFill>
              <a:highlight>
                <a:srgbClr val="FCFCFC"/>
              </a:highlight>
            </a:endParaRPr>
          </a:p>
          <a:p>
            <a:pPr indent="0" lvl="0" marL="0" rtl="0" algn="l">
              <a:lnSpc>
                <a:spcPct val="100000"/>
              </a:lnSpc>
              <a:spcBef>
                <a:spcPts val="0"/>
              </a:spcBef>
              <a:spcAft>
                <a:spcPts val="0"/>
              </a:spcAft>
              <a:buSzPts val="1100"/>
              <a:buNone/>
            </a:pPr>
            <a:r>
              <a:rPr lang="en" sz="1200">
                <a:solidFill>
                  <a:srgbClr val="404040"/>
                </a:solidFill>
                <a:highlight>
                  <a:srgbClr val="FCFCFC"/>
                </a:highlight>
              </a:rPr>
              <a:t>-</a:t>
            </a:r>
            <a:r>
              <a:rPr lang="en" sz="1500">
                <a:solidFill>
                  <a:srgbClr val="282C33"/>
                </a:solidFill>
              </a:rPr>
              <a:t>Lucidchart </a:t>
            </a:r>
            <a:r>
              <a:rPr lang="en" sz="1050">
                <a:solidFill>
                  <a:srgbClr val="4D5156"/>
                </a:solidFill>
                <a:highlight>
                  <a:srgbClr val="FFFFFF"/>
                </a:highlight>
              </a:rPr>
              <a:t>Create flowcharts &amp; diagrams online. </a:t>
            </a:r>
            <a:r>
              <a:rPr lang="en" sz="1500">
                <a:solidFill>
                  <a:srgbClr val="282C33"/>
                </a:solidFill>
              </a:rPr>
              <a:t>It heled us to visualize our ideas faster, clearer and more collaboratively.</a:t>
            </a:r>
            <a:endParaRPr sz="1500">
              <a:solidFill>
                <a:srgbClr val="282C33"/>
              </a:solidFill>
            </a:endParaRPr>
          </a:p>
          <a:p>
            <a:pPr indent="0" lvl="0" marL="0" rtl="0" algn="l">
              <a:lnSpc>
                <a:spcPct val="100000"/>
              </a:lnSpc>
              <a:spcBef>
                <a:spcPts val="0"/>
              </a:spcBef>
              <a:spcAft>
                <a:spcPts val="0"/>
              </a:spcAft>
              <a:buSzPts val="1100"/>
              <a:buNone/>
            </a:pPr>
            <a:r>
              <a:rPr lang="en" sz="1500">
                <a:solidFill>
                  <a:srgbClr val="282C33"/>
                </a:solidFill>
              </a:rPr>
              <a:t>-for version control we used git. </a:t>
            </a:r>
            <a:r>
              <a:rPr lang="en" sz="1200">
                <a:solidFill>
                  <a:srgbClr val="202124"/>
                </a:solidFill>
                <a:highlight>
                  <a:srgbClr val="FFFFFF"/>
                </a:highlight>
              </a:rPr>
              <a:t>Github is a </a:t>
            </a:r>
            <a:r>
              <a:rPr b="1" lang="en" sz="1200">
                <a:solidFill>
                  <a:srgbClr val="202124"/>
                </a:solidFill>
                <a:highlight>
                  <a:srgbClr val="FFFFFF"/>
                </a:highlight>
              </a:rPr>
              <a:t>web-based platform used for version control</a:t>
            </a:r>
            <a:r>
              <a:rPr lang="en" sz="1200">
                <a:solidFill>
                  <a:srgbClr val="202124"/>
                </a:solidFill>
                <a:highlight>
                  <a:srgbClr val="FFFFFF"/>
                </a:highlight>
              </a:rPr>
              <a:t>. Git simplifies the process of working with other people and makes it easy to collaborate on projects.</a:t>
            </a:r>
            <a:endParaRPr sz="1200">
              <a:solidFill>
                <a:srgbClr val="202124"/>
              </a:solidFill>
              <a:highlight>
                <a:srgbClr val="FFFFFF"/>
              </a:highlight>
            </a:endParaRPr>
          </a:p>
          <a:p>
            <a:pPr indent="0" lvl="0" marL="0" rtl="0" algn="l">
              <a:lnSpc>
                <a:spcPct val="100000"/>
              </a:lnSpc>
              <a:spcBef>
                <a:spcPts val="0"/>
              </a:spcBef>
              <a:spcAft>
                <a:spcPts val="0"/>
              </a:spcAft>
              <a:buSzPts val="1100"/>
              <a:buNone/>
            </a:pPr>
            <a:r>
              <a:t/>
            </a:r>
            <a:endParaRPr sz="1200">
              <a:solidFill>
                <a:srgbClr val="202124"/>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1ad032f8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111ad032f8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oppins"/>
                <a:ea typeface="Poppins"/>
                <a:cs typeface="Poppins"/>
                <a:sym typeface="Poppins"/>
              </a:rPr>
              <a:t>Next let’s look at the flow of project.</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200">
                <a:solidFill>
                  <a:schemeClr val="dk1"/>
                </a:solidFill>
                <a:latin typeface="Poppins"/>
                <a:ea typeface="Poppins"/>
                <a:cs typeface="Poppins"/>
                <a:sym typeface="Poppins"/>
              </a:rPr>
              <a:t>The project consisted of three major milestones, firstly a POS (Point of Sales Application) which was based on Core Java Standard Edition(JSE). The POS application incorporated strong Object Oriented Programming and OOAD principles. </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200">
                <a:solidFill>
                  <a:schemeClr val="dk1"/>
                </a:solidFill>
                <a:latin typeface="Poppins"/>
                <a:ea typeface="Poppins"/>
                <a:cs typeface="Poppins"/>
                <a:sym typeface="Poppins"/>
              </a:rPr>
              <a:t>The second application was based on Java Enterprise Edition(JEE) where we developed a restful web API using Apache Jersey.</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200">
                <a:solidFill>
                  <a:schemeClr val="dk1"/>
                </a:solidFill>
                <a:latin typeface="Poppins"/>
                <a:ea typeface="Poppins"/>
                <a:cs typeface="Poppins"/>
                <a:sym typeface="Poppins"/>
              </a:rPr>
              <a:t>For the final application we developed a DropWizard Rest API using Maven JAVA project on top of Jersey. </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200">
                <a:solidFill>
                  <a:schemeClr val="dk1"/>
                </a:solidFill>
                <a:latin typeface="Poppins"/>
                <a:ea typeface="Poppins"/>
                <a:cs typeface="Poppins"/>
                <a:sym typeface="Poppins"/>
              </a:rPr>
              <a:t>We will have a more deeper dive into project technologies later during the presentation. </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200">
                <a:solidFill>
                  <a:schemeClr val="dk1"/>
                </a:solidFill>
                <a:latin typeface="Poppins"/>
                <a:ea typeface="Poppins"/>
                <a:cs typeface="Poppins"/>
                <a:sym typeface="Poppins"/>
              </a:rPr>
              <a:t>Now I would welcome XYZ to take the presentation further.</a:t>
            </a:r>
            <a:endParaRPr sz="1200">
              <a:solidFill>
                <a:schemeClr val="dk1"/>
              </a:solidFill>
              <a:latin typeface="Poppins"/>
              <a:ea typeface="Poppins"/>
              <a:cs typeface="Poppins"/>
              <a:sym typeface="Poppi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Yes Good morning all, First question to answer: Where we started ? So we started with a problem statement of Central Registration System, where we had many functionality like student can register, add/drop course, professors can view courses and enrolled students while admin can manage users, add/drop courses to catalog, we progressed by making UML artifacts i.e Use case Diagrams, Activity Diagram, Class and Sequence Diagram and then transforming these beautiful artifacts to code.</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2000"/>
              <a:buFont typeface="Arial"/>
              <a:buNone/>
            </a:pPr>
            <a:r>
              <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1b117374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1b117374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1b117374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1b117374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a:t>
            </a:r>
            <a:r>
              <a:rPr lang="en"/>
              <a:t>you</a:t>
            </a:r>
            <a:r>
              <a:rPr lang="en"/>
              <a:t> jainam for telling us about the </a:t>
            </a:r>
            <a:r>
              <a:rPr lang="en"/>
              <a:t>console</a:t>
            </a:r>
            <a:r>
              <a:rPr lang="en"/>
              <a:t> </a:t>
            </a:r>
            <a:r>
              <a:rPr lang="en"/>
              <a:t>allocations</a:t>
            </a:r>
            <a:r>
              <a:rPr lang="en"/>
              <a:t> and its layers. But what really is a console based application. A </a:t>
            </a:r>
            <a:r>
              <a:rPr lang="en"/>
              <a:t>Console Based application run on console of ide which gives us messages with print statement and takes input from user based on requirement and then display the desired result. 2. In this we gradually designed our application based on problem statement and then connect it to local database. In our case we have used MYSQL. 3. For logging Log4j library has been used to keep record of information and error.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1b1173742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1b1173742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4. Following is the POS project structure: a. Application: Main class and menu of the each role. b. Beans: All the attributes of class table in database and their getter and setter methods. c. Business: Defined logics and functionality need to perform based on user input. All logic which is tied to the web application functionality is located in this layer.  d. Constants: Defined the value of some variables which we are using frequently like sql queries. e. Dao: Present logics for performing sql operations called by services f. Exceptions: User defined exceptions classes are present here. g. Utils: For structures and connectivity classes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1b117374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1b117374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1b117374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11b117374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latin typeface="Nunito Sans"/>
                <a:ea typeface="Nunito Sans"/>
                <a:cs typeface="Nunito Sans"/>
                <a:sym typeface="Nunito Sans"/>
              </a:rPr>
              <a:t>  JAX-RS API - a </a:t>
            </a:r>
            <a:r>
              <a:rPr b="1" lang="en" sz="1200">
                <a:solidFill>
                  <a:schemeClr val="dk1"/>
                </a:solidFill>
                <a:latin typeface="Nunito Sans"/>
                <a:ea typeface="Nunito Sans"/>
                <a:cs typeface="Nunito Sans"/>
                <a:sym typeface="Nunito Sans"/>
              </a:rPr>
              <a:t>Java programming language API </a:t>
            </a:r>
            <a:r>
              <a:rPr lang="en" sz="1200">
                <a:solidFill>
                  <a:schemeClr val="dk1"/>
                </a:solidFill>
                <a:latin typeface="Nunito Sans"/>
                <a:ea typeface="Nunito Sans"/>
                <a:cs typeface="Nunito Sans"/>
                <a:sym typeface="Nunito Sans"/>
              </a:rPr>
              <a:t>designed to make it easy to develop applications that use the REST architecture. We used Jersey to implement JAX-RS. </a:t>
            </a:r>
            <a:br>
              <a:rPr lang="en" sz="1200">
                <a:solidFill>
                  <a:schemeClr val="dk1"/>
                </a:solidFill>
                <a:latin typeface="Nunito Sans"/>
                <a:ea typeface="Nunito Sans"/>
                <a:cs typeface="Nunito Sans"/>
                <a:sym typeface="Nunito Sans"/>
              </a:rPr>
            </a:br>
            <a:r>
              <a:rPr lang="en" sz="1200">
                <a:solidFill>
                  <a:schemeClr val="dk1"/>
                </a:solidFill>
                <a:latin typeface="Nunito Sans"/>
                <a:ea typeface="Nunito Sans"/>
                <a:cs typeface="Nunito Sans"/>
                <a:sym typeface="Nunito Sans"/>
              </a:rPr>
              <a:t>Jersey - for developing RESTful Web Services in Java that provides support for JAX-RS APIs. </a:t>
            </a:r>
            <a:endParaRPr sz="1200">
              <a:solidFill>
                <a:schemeClr val="dk1"/>
              </a:solidFill>
              <a:latin typeface="Nunito Sans"/>
              <a:ea typeface="Nunito Sans"/>
              <a:cs typeface="Nunito Sans"/>
              <a:sym typeface="Nunito Sans"/>
            </a:endParaRPr>
          </a:p>
          <a:p>
            <a:pPr indent="0" lvl="0" marL="0" rtl="0" algn="l">
              <a:lnSpc>
                <a:spcPct val="115000"/>
              </a:lnSpc>
              <a:spcBef>
                <a:spcPts val="1200"/>
              </a:spcBef>
              <a:spcAft>
                <a:spcPts val="1200"/>
              </a:spcAft>
              <a:buClr>
                <a:schemeClr val="dk1"/>
              </a:buClr>
              <a:buSzPts val="1100"/>
              <a:buFont typeface="Arial"/>
              <a:buNone/>
            </a:pPr>
            <a:br>
              <a:rPr lang="en" sz="1200">
                <a:solidFill>
                  <a:schemeClr val="dk1"/>
                </a:solidFill>
                <a:latin typeface="Nunito Sans"/>
                <a:ea typeface="Nunito Sans"/>
                <a:cs typeface="Nunito Sans"/>
                <a:sym typeface="Nunito Sans"/>
              </a:rPr>
            </a:b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1b117374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1b117374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200">
                <a:solidFill>
                  <a:schemeClr val="dk1"/>
                </a:solidFill>
                <a:latin typeface="Poppins"/>
                <a:ea typeface="Poppins"/>
                <a:cs typeface="Poppins"/>
                <a:sym typeface="Poppins"/>
              </a:rPr>
              <a:t>But before discussing about project we would like to thank Flipkart for this wonderful training program, Our Mentor Amit and our trainer Deepika and Shree.</a:t>
            </a:r>
            <a:endParaRPr sz="1200">
              <a:solidFill>
                <a:schemeClr val="dk1"/>
              </a:solidFill>
              <a:latin typeface="Poppins"/>
              <a:ea typeface="Poppins"/>
              <a:cs typeface="Poppins"/>
              <a:sym typeface="Poppi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1b117374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111b1173742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Time – 2 mins</a:t>
            </a:r>
            <a:endParaRPr/>
          </a:p>
          <a:p>
            <a:pPr indent="0" lvl="0" marL="0" rtl="0" algn="l">
              <a:lnSpc>
                <a:spcPct val="100000"/>
              </a:lnSpc>
              <a:spcBef>
                <a:spcPts val="0"/>
              </a:spcBef>
              <a:spcAft>
                <a:spcPts val="0"/>
              </a:spcAft>
              <a:buSzPts val="1400"/>
              <a:buNone/>
            </a:pPr>
            <a:r>
              <a:rPr lang="en"/>
              <a:t>Challenges-</a:t>
            </a:r>
            <a:endParaRPr/>
          </a:p>
          <a:p>
            <a:pPr indent="-317500" lvl="0" marL="457200" rtl="0" algn="l">
              <a:lnSpc>
                <a:spcPct val="100000"/>
              </a:lnSpc>
              <a:spcBef>
                <a:spcPts val="0"/>
              </a:spcBef>
              <a:spcAft>
                <a:spcPts val="0"/>
              </a:spcAft>
              <a:buSzPts val="1400"/>
              <a:buAutoNum type="arabicPeriod"/>
            </a:pPr>
            <a:r>
              <a:rPr lang="en"/>
              <a:t>Installing the Tomcat server and running application on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Learnings-</a:t>
            </a:r>
            <a:endParaRPr/>
          </a:p>
          <a:p>
            <a:pPr indent="-317500" lvl="0" marL="457200" rtl="0" algn="l">
              <a:lnSpc>
                <a:spcPct val="100000"/>
              </a:lnSpc>
              <a:spcBef>
                <a:spcPts val="0"/>
              </a:spcBef>
              <a:spcAft>
                <a:spcPts val="0"/>
              </a:spcAft>
              <a:buSzPts val="1400"/>
              <a:buAutoNum type="arabicPeriod"/>
            </a:pPr>
            <a:r>
              <a:rPr lang="en"/>
              <a:t>Got to learn new technologies.</a:t>
            </a:r>
            <a:endParaRPr/>
          </a:p>
          <a:p>
            <a:pPr indent="-317500" lvl="0" marL="457200" rtl="0" algn="l">
              <a:lnSpc>
                <a:spcPct val="100000"/>
              </a:lnSpc>
              <a:spcBef>
                <a:spcPts val="0"/>
              </a:spcBef>
              <a:spcAft>
                <a:spcPts val="0"/>
              </a:spcAft>
              <a:buSzPts val="1400"/>
              <a:buAutoNum type="arabicPeriod"/>
            </a:pPr>
            <a:r>
              <a:rPr lang="en"/>
              <a:t>Learnt working together in teams.(collaboration)</a:t>
            </a:r>
            <a:endParaRPr/>
          </a:p>
          <a:p>
            <a:pPr indent="-317500" lvl="0" marL="457200" rtl="0" algn="l">
              <a:lnSpc>
                <a:spcPct val="100000"/>
              </a:lnSpc>
              <a:spcBef>
                <a:spcPts val="0"/>
              </a:spcBef>
              <a:spcAft>
                <a:spcPts val="0"/>
              </a:spcAft>
              <a:buSzPts val="1400"/>
              <a:buAutoNum type="arabicPeriod"/>
            </a:pPr>
            <a:r>
              <a:rPr lang="en"/>
              <a:t>Learnt how to write code which is accepted by the industry.</a:t>
            </a:r>
            <a:endParaRPr/>
          </a:p>
          <a:p>
            <a:pPr indent="-317500" lvl="0" marL="457200" rtl="0" algn="l">
              <a:lnSpc>
                <a:spcPct val="100000"/>
              </a:lnSpc>
              <a:spcBef>
                <a:spcPts val="0"/>
              </a:spcBef>
              <a:spcAft>
                <a:spcPts val="0"/>
              </a:spcAft>
              <a:buSzPts val="1400"/>
              <a:buAutoNum type="arabicPeriod"/>
            </a:pPr>
            <a:r>
              <a:rPr lang="en"/>
              <a:t>Learnt how to make UML diagrams for the given problem.</a:t>
            </a:r>
            <a:endParaRPr/>
          </a:p>
        </p:txBody>
      </p:sp>
      <p:sp>
        <p:nvSpPr>
          <p:cNvPr id="560" name="Google Shape;560;g111b1173742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chemeClr val="dk1"/>
                </a:solidFill>
                <a:latin typeface="Poppins"/>
                <a:ea typeface="Poppins"/>
                <a:cs typeface="Poppins"/>
                <a:sym typeface="Poppins"/>
              </a:rPr>
              <a:t>Installing the Tomcat server and running application on it.</a:t>
            </a:r>
            <a:endParaRPr sz="1000">
              <a:solidFill>
                <a:schemeClr val="dk1"/>
              </a:solidFill>
              <a:latin typeface="Poppins"/>
              <a:ea typeface="Poppins"/>
              <a:cs typeface="Poppins"/>
              <a:sym typeface="Poppins"/>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latin typeface="Poppins"/>
                <a:ea typeface="Poppins"/>
                <a:cs typeface="Poppins"/>
                <a:sym typeface="Poppins"/>
              </a:rPr>
              <a:t>Setting up the dropwizard project.</a:t>
            </a:r>
            <a:endParaRPr sz="1000">
              <a:solidFill>
                <a:schemeClr val="dk1"/>
              </a:solidFill>
              <a:latin typeface="Poppins"/>
              <a:ea typeface="Poppins"/>
              <a:cs typeface="Poppins"/>
              <a:sym typeface="Poppins"/>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latin typeface="Poppins"/>
                <a:ea typeface="Poppins"/>
                <a:cs typeface="Poppins"/>
                <a:sym typeface="Poppins"/>
              </a:rPr>
              <a:t>Making connection and debugging the code.</a:t>
            </a:r>
            <a:endParaRPr sz="1000">
              <a:solidFill>
                <a:schemeClr val="dk1"/>
              </a:solidFill>
              <a:latin typeface="Poppins"/>
              <a:ea typeface="Poppins"/>
              <a:cs typeface="Poppins"/>
              <a:sym typeface="Poppins"/>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latin typeface="Poppins"/>
                <a:ea typeface="Poppins"/>
                <a:cs typeface="Poppins"/>
                <a:sym typeface="Poppins"/>
              </a:rPr>
              <a:t>Collaboration issues such as merge conflicts in Git</a:t>
            </a:r>
            <a:endParaRPr sz="1000">
              <a:solidFill>
                <a:schemeClr val="dk1"/>
              </a:solidFill>
              <a:latin typeface="Poppins"/>
              <a:ea typeface="Poppins"/>
              <a:cs typeface="Poppins"/>
              <a:sym typeface="Poppins"/>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a:p>
            <a:pPr indent="0" lvl="0" marL="0" rtl="0" algn="l">
              <a:lnSpc>
                <a:spcPct val="100000"/>
              </a:lnSpc>
              <a:spcBef>
                <a:spcPts val="0"/>
              </a:spcBef>
              <a:spcAft>
                <a:spcPts val="0"/>
              </a:spcAft>
              <a:buSzPts val="1100"/>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1959baa7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111959baa70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latin typeface="Poppins"/>
                <a:ea typeface="Poppins"/>
                <a:cs typeface="Poppins"/>
                <a:sym typeface="Poppins"/>
              </a:rPr>
              <a:t>This is our Today’s agenda, a quick walkthrough:</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Font typeface="Arial"/>
              <a:buNone/>
            </a:pPr>
            <a:r>
              <a:rPr lang="en" sz="1200">
                <a:solidFill>
                  <a:schemeClr val="dk1"/>
                </a:solidFill>
                <a:latin typeface="Poppins"/>
                <a:ea typeface="Poppins"/>
                <a:cs typeface="Poppins"/>
                <a:sym typeface="Poppins"/>
              </a:rPr>
              <a:t>First of all we’ll discuss our journey of building this Central Registration System, then a small intro of our fabulous team, after that we’ll talk about Project Goals, Engineering Practices, Tech stack and development, Challenges we faced and what we learned through that, and at last we’ll end our presentation by a  Demo and </a:t>
            </a:r>
            <a:r>
              <a:rPr lang="en" sz="1200">
                <a:solidFill>
                  <a:schemeClr val="dk1"/>
                </a:solidFill>
                <a:latin typeface="Poppins"/>
                <a:ea typeface="Poppins"/>
                <a:cs typeface="Poppins"/>
                <a:sym typeface="Poppins"/>
              </a:rPr>
              <a:t>Q&amp;A</a:t>
            </a:r>
            <a:r>
              <a:rPr lang="en" sz="1200">
                <a:solidFill>
                  <a:schemeClr val="dk1"/>
                </a:solidFill>
                <a:latin typeface="Poppins"/>
                <a:ea typeface="Poppins"/>
                <a:cs typeface="Poppins"/>
                <a:sym typeface="Poppins"/>
              </a:rPr>
              <a:t>. So I would welcome Raunkak to join and tell us about our journey.</a:t>
            </a:r>
            <a:endParaRPr sz="1200">
              <a:solidFill>
                <a:schemeClr val="dk1"/>
              </a:solidFill>
              <a:latin typeface="Poppins"/>
              <a:ea typeface="Poppins"/>
              <a:cs typeface="Poppins"/>
              <a:sym typeface="Poppi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latin typeface="Poppins"/>
                <a:ea typeface="Poppins"/>
                <a:cs typeface="Poppins"/>
                <a:sym typeface="Poppins"/>
              </a:rPr>
              <a:t>Hello Good morning all. Let’s start with our journey of how we developed the Central Registration System. </a:t>
            </a:r>
            <a:endParaRPr sz="1200">
              <a:solidFill>
                <a:schemeClr val="dk1"/>
              </a:solidFill>
              <a:latin typeface="Poppins"/>
              <a:ea typeface="Poppins"/>
              <a:cs typeface="Poppins"/>
              <a:sym typeface="Poppi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1b1173742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111b1173742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111b1173742_2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1959baa70_5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111959baa70_5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sz="1200">
                <a:solidFill>
                  <a:schemeClr val="dk1"/>
                </a:solidFill>
                <a:latin typeface="Poppins"/>
                <a:ea typeface="Poppins"/>
                <a:cs typeface="Poppins"/>
                <a:sym typeface="Poppins"/>
              </a:rPr>
              <a:t>In this representation we have shown various stages during our journey. </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Font typeface="Arial"/>
              <a:buNone/>
            </a:pPr>
            <a:r>
              <a:rPr lang="en" sz="1200">
                <a:solidFill>
                  <a:schemeClr val="dk1"/>
                </a:solidFill>
                <a:latin typeface="Poppins"/>
                <a:ea typeface="Poppins"/>
                <a:cs typeface="Poppins"/>
                <a:sym typeface="Poppins"/>
              </a:rPr>
              <a:t>It would cost more time and resources to identify and correct same error during later stages of development hence there is a need of proper development cycle. </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Font typeface="Arial"/>
              <a:buNone/>
            </a:pPr>
            <a:r>
              <a:rPr lang="en" sz="1200">
                <a:solidFill>
                  <a:schemeClr val="dk1"/>
                </a:solidFill>
                <a:latin typeface="Poppins"/>
                <a:ea typeface="Poppins"/>
                <a:cs typeface="Poppins"/>
                <a:sym typeface="Poppins"/>
              </a:rPr>
              <a:t>The first stage of development for any successful application development is thoroughly understanding the problem statement, its feasibility and various in’s and out’s. Then we decided on technologies needed to incorporate the project requirements followed by its design. Once these fundamentals were laid then we moved to debugging, implementation and testing part. </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Font typeface="Arial"/>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sp>
        <p:nvSpPr>
          <p:cNvPr id="256" name="Google Shape;256;g111959baa70_5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Image">
  <p:cSld name="Agenda — Image">
    <p:spTree>
      <p:nvGrpSpPr>
        <p:cNvPr id="60" name="Shape 60"/>
        <p:cNvGrpSpPr/>
        <p:nvPr/>
      </p:nvGrpSpPr>
      <p:grpSpPr>
        <a:xfrm>
          <a:off x="0" y="0"/>
          <a:ext cx="0" cy="0"/>
          <a:chOff x="0" y="0"/>
          <a:chExt cx="0" cy="0"/>
        </a:xfrm>
      </p:grpSpPr>
      <p:sp>
        <p:nvSpPr>
          <p:cNvPr id="61" name="Google Shape;61;p11"/>
          <p:cNvSpPr/>
          <p:nvPr>
            <p:ph idx="2" type="pic"/>
          </p:nvPr>
        </p:nvSpPr>
        <p:spPr>
          <a:xfrm>
            <a:off x="4398264" y="0"/>
            <a:ext cx="4743600" cy="5143500"/>
          </a:xfrm>
          <a:prstGeom prst="rect">
            <a:avLst/>
          </a:prstGeom>
          <a:solidFill>
            <a:srgbClr val="C1C1C1"/>
          </a:solidFill>
          <a:ln>
            <a:noFill/>
          </a:ln>
        </p:spPr>
      </p:sp>
      <p:sp>
        <p:nvSpPr>
          <p:cNvPr id="62" name="Google Shape;62;p11"/>
          <p:cNvSpPr txBox="1"/>
          <p:nvPr>
            <p:ph type="ctrTitle"/>
          </p:nvPr>
        </p:nvSpPr>
        <p:spPr>
          <a:xfrm>
            <a:off x="514350" y="500634"/>
            <a:ext cx="3518100" cy="164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100"/>
              <a:buFont typeface="Arial"/>
              <a:buNone/>
              <a:defRPr sz="1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1"/>
          <p:cNvSpPr txBox="1"/>
          <p:nvPr>
            <p:ph idx="1" type="body"/>
          </p:nvPr>
        </p:nvSpPr>
        <p:spPr>
          <a:xfrm>
            <a:off x="514350" y="817376"/>
            <a:ext cx="3518100" cy="3429000"/>
          </a:xfrm>
          <a:prstGeom prst="rect">
            <a:avLst/>
          </a:prstGeom>
          <a:noFill/>
          <a:ln>
            <a:noFill/>
          </a:ln>
        </p:spPr>
        <p:txBody>
          <a:bodyPr anchorCtr="0" anchor="ctr" bIns="0" lIns="0" spcFirstLastPara="1" rIns="0" wrap="square" tIns="0">
            <a:noAutofit/>
          </a:bodyPr>
          <a:lstStyle>
            <a:lvl1pPr indent="-317500" lvl="0" marL="457200" algn="l">
              <a:lnSpc>
                <a:spcPct val="200000"/>
              </a:lnSpc>
              <a:spcBef>
                <a:spcPts val="0"/>
              </a:spcBef>
              <a:spcAft>
                <a:spcPts val="0"/>
              </a:spcAft>
              <a:buClr>
                <a:schemeClr val="dk1"/>
              </a:buClr>
              <a:buSzPts val="1400"/>
              <a:buAutoNum type="arabicPeriod"/>
              <a:defRPr/>
            </a:lvl1pPr>
            <a:lvl2pPr indent="-317500" lvl="1" marL="914400" algn="l">
              <a:lnSpc>
                <a:spcPct val="200000"/>
              </a:lnSpc>
              <a:spcBef>
                <a:spcPts val="0"/>
              </a:spcBef>
              <a:spcAft>
                <a:spcPts val="0"/>
              </a:spcAft>
              <a:buClr>
                <a:schemeClr val="dk1"/>
              </a:buClr>
              <a:buSzPts val="1400"/>
              <a:buAutoNum type="arabicPeriod"/>
              <a:defRPr/>
            </a:lvl2pPr>
            <a:lvl3pPr indent="-317500" lvl="2" marL="1371600" algn="l">
              <a:lnSpc>
                <a:spcPct val="200000"/>
              </a:lnSpc>
              <a:spcBef>
                <a:spcPts val="0"/>
              </a:spcBef>
              <a:spcAft>
                <a:spcPts val="0"/>
              </a:spcAft>
              <a:buClr>
                <a:schemeClr val="dk1"/>
              </a:buClr>
              <a:buSzPts val="1400"/>
              <a:buAutoNum type="arabicPeriod"/>
              <a:defRPr/>
            </a:lvl3pPr>
            <a:lvl4pPr indent="-317500" lvl="3" marL="1828800" algn="l">
              <a:lnSpc>
                <a:spcPct val="200000"/>
              </a:lnSpc>
              <a:spcBef>
                <a:spcPts val="0"/>
              </a:spcBef>
              <a:spcAft>
                <a:spcPts val="0"/>
              </a:spcAft>
              <a:buClr>
                <a:schemeClr val="dk1"/>
              </a:buClr>
              <a:buSzPts val="1400"/>
              <a:buAutoNum type="arabicPeriod"/>
              <a:defRPr/>
            </a:lvl4pPr>
            <a:lvl5pPr indent="-317500" lvl="4" marL="2286000" algn="l">
              <a:lnSpc>
                <a:spcPct val="200000"/>
              </a:lnSpc>
              <a:spcBef>
                <a:spcPts val="0"/>
              </a:spcBef>
              <a:spcAft>
                <a:spcPts val="0"/>
              </a:spcAft>
              <a:buClr>
                <a:schemeClr val="dk1"/>
              </a:buClr>
              <a:buSzPts val="1400"/>
              <a:buAutoNum type="arabicPerio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 name="Google Shape;64;p11"/>
          <p:cNvSpPr txBox="1"/>
          <p:nvPr>
            <p:ph idx="12" type="sldNum"/>
          </p:nvPr>
        </p:nvSpPr>
        <p:spPr>
          <a:xfrm>
            <a:off x="8421624" y="4732020"/>
            <a:ext cx="205500" cy="693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65" name="Shape 65"/>
        <p:cNvGrpSpPr/>
        <p:nvPr/>
      </p:nvGrpSpPr>
      <p:grpSpPr>
        <a:xfrm>
          <a:off x="0" y="0"/>
          <a:ext cx="0" cy="0"/>
          <a:chOff x="0" y="0"/>
          <a:chExt cx="0" cy="0"/>
        </a:xfrm>
      </p:grpSpPr>
      <p:pic>
        <p:nvPicPr>
          <p:cNvPr id="66" name="Google Shape;66;p12"/>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67" name="Google Shape;67;p12"/>
          <p:cNvSpPr txBox="1"/>
          <p:nvPr>
            <p:ph idx="1" type="body"/>
          </p:nvPr>
        </p:nvSpPr>
        <p:spPr>
          <a:xfrm>
            <a:off x="1215300" y="1723650"/>
            <a:ext cx="6713400" cy="8199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600"/>
              </a:spcBef>
              <a:spcAft>
                <a:spcPts val="0"/>
              </a:spcAft>
              <a:buClr>
                <a:schemeClr val="dk1"/>
              </a:buClr>
              <a:buSzPts val="3600"/>
              <a:buChar char="◎"/>
              <a:defRPr i="1" sz="3600"/>
            </a:lvl1pPr>
            <a:lvl2pPr indent="-457200" lvl="1" marL="914400" algn="ctr">
              <a:lnSpc>
                <a:spcPct val="100000"/>
              </a:lnSpc>
              <a:spcBef>
                <a:spcPts val="0"/>
              </a:spcBef>
              <a:spcAft>
                <a:spcPts val="0"/>
              </a:spcAft>
              <a:buClr>
                <a:schemeClr val="dk1"/>
              </a:buClr>
              <a:buSzPts val="3600"/>
              <a:buChar char="○"/>
              <a:defRPr i="1" sz="3600"/>
            </a:lvl2pPr>
            <a:lvl3pPr indent="-457200" lvl="2" marL="1371600" algn="ctr">
              <a:lnSpc>
                <a:spcPct val="100000"/>
              </a:lnSpc>
              <a:spcBef>
                <a:spcPts val="0"/>
              </a:spcBef>
              <a:spcAft>
                <a:spcPts val="0"/>
              </a:spcAft>
              <a:buClr>
                <a:schemeClr val="dk1"/>
              </a:buClr>
              <a:buSzPts val="3600"/>
              <a:buChar char="◉"/>
              <a:defRPr i="1" sz="3600"/>
            </a:lvl3pPr>
            <a:lvl4pPr indent="-457200" lvl="3" marL="1828800" algn="ctr">
              <a:lnSpc>
                <a:spcPct val="100000"/>
              </a:lnSpc>
              <a:spcBef>
                <a:spcPts val="0"/>
              </a:spcBef>
              <a:spcAft>
                <a:spcPts val="0"/>
              </a:spcAft>
              <a:buSzPts val="3600"/>
              <a:buChar char="●"/>
              <a:defRPr i="1" sz="3600"/>
            </a:lvl4pPr>
            <a:lvl5pPr indent="-457200" lvl="4" marL="2286000" algn="ctr">
              <a:lnSpc>
                <a:spcPct val="100000"/>
              </a:lnSpc>
              <a:spcBef>
                <a:spcPts val="0"/>
              </a:spcBef>
              <a:spcAft>
                <a:spcPts val="0"/>
              </a:spcAft>
              <a:buSzPts val="3600"/>
              <a:buChar char="○"/>
              <a:defRPr i="1" sz="3600"/>
            </a:lvl5pPr>
            <a:lvl6pPr indent="-457200" lvl="5" marL="2743200" algn="ctr">
              <a:lnSpc>
                <a:spcPct val="100000"/>
              </a:lnSpc>
              <a:spcBef>
                <a:spcPts val="0"/>
              </a:spcBef>
              <a:spcAft>
                <a:spcPts val="0"/>
              </a:spcAft>
              <a:buSzPts val="3600"/>
              <a:buChar char="■"/>
              <a:defRPr i="1" sz="3600"/>
            </a:lvl6pPr>
            <a:lvl7pPr indent="-457200" lvl="6" marL="3200400" algn="ctr">
              <a:lnSpc>
                <a:spcPct val="100000"/>
              </a:lnSpc>
              <a:spcBef>
                <a:spcPts val="0"/>
              </a:spcBef>
              <a:spcAft>
                <a:spcPts val="0"/>
              </a:spcAft>
              <a:buSzPts val="3600"/>
              <a:buChar char="●"/>
              <a:defRPr i="1" sz="3600"/>
            </a:lvl7pPr>
            <a:lvl8pPr indent="-457200" lvl="7" marL="3657600" algn="ctr">
              <a:lnSpc>
                <a:spcPct val="100000"/>
              </a:lnSpc>
              <a:spcBef>
                <a:spcPts val="0"/>
              </a:spcBef>
              <a:spcAft>
                <a:spcPts val="0"/>
              </a:spcAft>
              <a:buSzPts val="3600"/>
              <a:buChar char="○"/>
              <a:defRPr i="1" sz="3600"/>
            </a:lvl8pPr>
            <a:lvl9pPr indent="-457200" lvl="8" marL="4114800" algn="ctr">
              <a:lnSpc>
                <a:spcPct val="100000"/>
              </a:lnSpc>
              <a:spcBef>
                <a:spcPts val="0"/>
              </a:spcBef>
              <a:spcAft>
                <a:spcPts val="0"/>
              </a:spcAft>
              <a:buSzPts val="3600"/>
              <a:buChar char="■"/>
              <a:defRPr i="1" sz="3600"/>
            </a:lvl9pPr>
          </a:lstStyle>
          <a:p/>
        </p:txBody>
      </p:sp>
      <p:grpSp>
        <p:nvGrpSpPr>
          <p:cNvPr id="68" name="Google Shape;68;p12"/>
          <p:cNvGrpSpPr/>
          <p:nvPr/>
        </p:nvGrpSpPr>
        <p:grpSpPr>
          <a:xfrm>
            <a:off x="3839646" y="782919"/>
            <a:ext cx="1464573" cy="842707"/>
            <a:chOff x="3593400" y="1729675"/>
            <a:chExt cx="1957200" cy="1123610"/>
          </a:xfrm>
        </p:grpSpPr>
        <p:sp>
          <p:nvSpPr>
            <p:cNvPr id="69" name="Google Shape;69;p12"/>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1"/>
                  </a:solidFill>
                  <a:latin typeface="Arial"/>
                  <a:ea typeface="Arial"/>
                  <a:cs typeface="Arial"/>
                  <a:sym typeface="Arial"/>
                </a:rPr>
                <a:t>“</a:t>
              </a:r>
              <a:endParaRPr b="1" i="0" sz="6000" u="none" cap="none" strike="noStrike">
                <a:solidFill>
                  <a:schemeClr val="accent1"/>
                </a:solidFill>
                <a:latin typeface="Arial"/>
                <a:ea typeface="Arial"/>
                <a:cs typeface="Arial"/>
                <a:sym typeface="Arial"/>
              </a:endParaRPr>
            </a:p>
          </p:txBody>
        </p:sp>
        <p:sp>
          <p:nvSpPr>
            <p:cNvPr id="70" name="Google Shape;70;p12"/>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2"/>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2" name="Google Shape;72;p12"/>
          <p:cNvCxnSpPr>
            <a:endCxn id="70" idx="1"/>
          </p:cNvCxnSpPr>
          <p:nvPr/>
        </p:nvCxnSpPr>
        <p:spPr>
          <a:xfrm>
            <a:off x="3750511" y="390298"/>
            <a:ext cx="532200" cy="535500"/>
          </a:xfrm>
          <a:prstGeom prst="straightConnector1">
            <a:avLst/>
          </a:prstGeom>
          <a:noFill/>
          <a:ln cap="flat" cmpd="sng" w="9525">
            <a:solidFill>
              <a:srgbClr val="CFD8DC"/>
            </a:solidFill>
            <a:prstDash val="solid"/>
            <a:round/>
            <a:headEnd len="sm" w="sm" type="none"/>
            <a:tailEnd len="sm" w="sm" type="none"/>
          </a:ln>
        </p:spPr>
      </p:cxnSp>
      <p:cxnSp>
        <p:nvCxnSpPr>
          <p:cNvPr id="73" name="Google Shape;73;p12"/>
          <p:cNvCxnSpPr/>
          <p:nvPr/>
        </p:nvCxnSpPr>
        <p:spPr>
          <a:xfrm rot="10800000">
            <a:off x="4362902" y="436125"/>
            <a:ext cx="209100" cy="369600"/>
          </a:xfrm>
          <a:prstGeom prst="straightConnector1">
            <a:avLst/>
          </a:prstGeom>
          <a:noFill/>
          <a:ln cap="flat" cmpd="sng" w="9525">
            <a:solidFill>
              <a:srgbClr val="CFD8DC"/>
            </a:solidFill>
            <a:prstDash val="solid"/>
            <a:round/>
            <a:headEnd len="sm" w="sm" type="none"/>
            <a:tailEnd len="sm" w="sm" type="none"/>
          </a:ln>
        </p:spPr>
      </p:cxnSp>
      <p:cxnSp>
        <p:nvCxnSpPr>
          <p:cNvPr id="74" name="Google Shape;74;p12"/>
          <p:cNvCxnSpPr/>
          <p:nvPr/>
        </p:nvCxnSpPr>
        <p:spPr>
          <a:xfrm flipH="1" rot="10800000">
            <a:off x="4704510" y="351930"/>
            <a:ext cx="347100" cy="474600"/>
          </a:xfrm>
          <a:prstGeom prst="straightConnector1">
            <a:avLst/>
          </a:prstGeom>
          <a:noFill/>
          <a:ln cap="flat" cmpd="sng" w="9525">
            <a:solidFill>
              <a:srgbClr val="CFD8DC"/>
            </a:solidFill>
            <a:prstDash val="solid"/>
            <a:round/>
            <a:headEnd len="sm" w="sm" type="none"/>
            <a:tailEnd len="sm" w="sm" type="none"/>
          </a:ln>
        </p:spPr>
      </p:cxnSp>
      <p:sp>
        <p:nvSpPr>
          <p:cNvPr id="75" name="Google Shape;75;p12"/>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spTree>
      <p:nvGrpSpPr>
        <p:cNvPr id="76" name="Shape 76"/>
        <p:cNvGrpSpPr/>
        <p:nvPr/>
      </p:nvGrpSpPr>
      <p:grpSpPr>
        <a:xfrm>
          <a:off x="0" y="0"/>
          <a:ext cx="0" cy="0"/>
          <a:chOff x="0" y="0"/>
          <a:chExt cx="0" cy="0"/>
        </a:xfrm>
      </p:grpSpPr>
      <p:sp>
        <p:nvSpPr>
          <p:cNvPr id="77" name="Google Shape;77;p13"/>
          <p:cNvSpPr/>
          <p:nvPr/>
        </p:nvSpPr>
        <p:spPr>
          <a:xfrm>
            <a:off x="-26550" y="-14850"/>
            <a:ext cx="9197100" cy="5173200"/>
          </a:xfrm>
          <a:prstGeom prst="rect">
            <a:avLst/>
          </a:prstGeom>
          <a:solidFill>
            <a:srgbClr val="CFD8DC">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3"/>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9" name="Shape 79"/>
        <p:cNvGrpSpPr/>
        <p:nvPr/>
      </p:nvGrpSpPr>
      <p:grpSpPr>
        <a:xfrm>
          <a:off x="0" y="0"/>
          <a:ext cx="0" cy="0"/>
          <a:chOff x="0" y="0"/>
          <a:chExt cx="0" cy="0"/>
        </a:xfrm>
      </p:grpSpPr>
      <p:sp>
        <p:nvSpPr>
          <p:cNvPr id="80" name="Google Shape;80;p14"/>
          <p:cNvSpPr txBox="1"/>
          <p:nvPr>
            <p:ph idx="1" type="body"/>
          </p:nvPr>
        </p:nvSpPr>
        <p:spPr>
          <a:xfrm>
            <a:off x="457200" y="4055343"/>
            <a:ext cx="8229600" cy="3687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81" name="Google Shape;81;p14"/>
          <p:cNvSpPr txBox="1"/>
          <p:nvPr>
            <p:ph idx="12" type="sldNum"/>
          </p:nvPr>
        </p:nvSpPr>
        <p:spPr>
          <a:xfrm>
            <a:off x="-92"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82" name="Shape 82"/>
        <p:cNvGrpSpPr/>
        <p:nvPr/>
      </p:nvGrpSpPr>
      <p:grpSpPr>
        <a:xfrm>
          <a:off x="0" y="0"/>
          <a:ext cx="0" cy="0"/>
          <a:chOff x="0" y="0"/>
          <a:chExt cx="0" cy="0"/>
        </a:xfrm>
      </p:grpSpPr>
      <p:sp>
        <p:nvSpPr>
          <p:cNvPr id="83" name="Google Shape;83;p15"/>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84" name="Shape 84"/>
        <p:cNvGrpSpPr/>
        <p:nvPr/>
      </p:nvGrpSpPr>
      <p:grpSpPr>
        <a:xfrm>
          <a:off x="0" y="0"/>
          <a:ext cx="0" cy="0"/>
          <a:chOff x="0" y="0"/>
          <a:chExt cx="0" cy="0"/>
        </a:xfrm>
      </p:grpSpPr>
      <p:sp>
        <p:nvSpPr>
          <p:cNvPr id="85" name="Google Shape;85;p16"/>
          <p:cNvSpPr txBox="1"/>
          <p:nvPr>
            <p:ph type="title"/>
          </p:nvPr>
        </p:nvSpPr>
        <p:spPr>
          <a:xfrm>
            <a:off x="514350" y="514350"/>
            <a:ext cx="8112900" cy="562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700"/>
              <a:buFont typeface="Poppins"/>
              <a:buNone/>
              <a:defRPr b="0" i="0" sz="1700">
                <a:latin typeface="Poppins"/>
                <a:ea typeface="Poppins"/>
                <a:cs typeface="Poppins"/>
                <a:sym typeface="Poppins"/>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86" name="Google Shape;86;p16"/>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Image 1">
  <p:cSld name="Agenda — Image_1">
    <p:spTree>
      <p:nvGrpSpPr>
        <p:cNvPr id="87" name="Shape 87"/>
        <p:cNvGrpSpPr/>
        <p:nvPr/>
      </p:nvGrpSpPr>
      <p:grpSpPr>
        <a:xfrm>
          <a:off x="0" y="0"/>
          <a:ext cx="0" cy="0"/>
          <a:chOff x="0" y="0"/>
          <a:chExt cx="0" cy="0"/>
        </a:xfrm>
      </p:grpSpPr>
      <p:sp>
        <p:nvSpPr>
          <p:cNvPr id="88" name="Google Shape;88;p17"/>
          <p:cNvSpPr/>
          <p:nvPr>
            <p:ph idx="2" type="pic"/>
          </p:nvPr>
        </p:nvSpPr>
        <p:spPr>
          <a:xfrm>
            <a:off x="4398264" y="0"/>
            <a:ext cx="4743600" cy="5143500"/>
          </a:xfrm>
          <a:prstGeom prst="rect">
            <a:avLst/>
          </a:prstGeom>
          <a:solidFill>
            <a:srgbClr val="C1C1C1"/>
          </a:solidFill>
          <a:ln>
            <a:noFill/>
          </a:ln>
        </p:spPr>
        <p:txBody>
          <a:bodyPr anchorCtr="0" anchor="ctr" bIns="548625" lIns="0" spcFirstLastPara="1" rIns="0" wrap="square" tIns="0">
            <a:noAutofit/>
          </a:bodyPr>
          <a:lstStyle>
            <a:lvl1pPr lvl="0" marR="0" rtl="0" algn="ctr">
              <a:lnSpc>
                <a:spcPct val="360000"/>
              </a:lnSpc>
              <a:spcBef>
                <a:spcPts val="0"/>
              </a:spcBef>
              <a:spcAft>
                <a:spcPts val="0"/>
              </a:spcAft>
              <a:buClr>
                <a:schemeClr val="dk1"/>
              </a:buClr>
              <a:buSzPts val="800"/>
              <a:buFont typeface="Poppins"/>
              <a:buNone/>
              <a:defRPr b="0" i="0" sz="800" u="none" cap="none" strike="noStrike">
                <a:solidFill>
                  <a:schemeClr val="dk1"/>
                </a:solidFill>
                <a:latin typeface="Poppins"/>
                <a:ea typeface="Poppins"/>
                <a:cs typeface="Poppins"/>
                <a:sym typeface="Poppins"/>
              </a:defRPr>
            </a:lvl1pPr>
            <a:lvl2pPr lvl="1"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2pPr>
            <a:lvl3pPr lvl="2"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3pPr>
            <a:lvl4pPr lvl="3"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4pPr>
            <a:lvl5pPr lvl="4"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89" name="Google Shape;89;p17"/>
          <p:cNvSpPr txBox="1"/>
          <p:nvPr>
            <p:ph type="ctrTitle"/>
          </p:nvPr>
        </p:nvSpPr>
        <p:spPr>
          <a:xfrm>
            <a:off x="514350" y="500634"/>
            <a:ext cx="3518100" cy="164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1100"/>
              <a:buFont typeface="Poppins"/>
              <a:buNone/>
              <a:defRPr sz="1100">
                <a:solidFill>
                  <a:schemeClr val="accen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90" name="Google Shape;90;p17"/>
          <p:cNvSpPr txBox="1"/>
          <p:nvPr>
            <p:ph idx="1" type="body"/>
          </p:nvPr>
        </p:nvSpPr>
        <p:spPr>
          <a:xfrm>
            <a:off x="514350" y="817376"/>
            <a:ext cx="3518100" cy="3429000"/>
          </a:xfrm>
          <a:prstGeom prst="rect">
            <a:avLst/>
          </a:prstGeom>
          <a:noFill/>
          <a:ln>
            <a:noFill/>
          </a:ln>
        </p:spPr>
        <p:txBody>
          <a:bodyPr anchorCtr="0" anchor="ctr" bIns="0" lIns="0" spcFirstLastPara="1" rIns="0" wrap="square" tIns="0">
            <a:noAutofit/>
          </a:bodyPr>
          <a:lstStyle>
            <a:lvl1pPr indent="-317500" lvl="0" marL="457200" rtl="0" algn="l">
              <a:lnSpc>
                <a:spcPct val="200000"/>
              </a:lnSpc>
              <a:spcBef>
                <a:spcPts val="0"/>
              </a:spcBef>
              <a:spcAft>
                <a:spcPts val="0"/>
              </a:spcAft>
              <a:buClr>
                <a:schemeClr val="dk1"/>
              </a:buClr>
              <a:buSzPts val="1400"/>
              <a:buAutoNum type="arabicPeriod"/>
              <a:defRPr/>
            </a:lvl1pPr>
            <a:lvl2pPr indent="-317500" lvl="1" marL="914400" rtl="0" algn="l">
              <a:lnSpc>
                <a:spcPct val="200000"/>
              </a:lnSpc>
              <a:spcBef>
                <a:spcPts val="0"/>
              </a:spcBef>
              <a:spcAft>
                <a:spcPts val="0"/>
              </a:spcAft>
              <a:buClr>
                <a:schemeClr val="dk1"/>
              </a:buClr>
              <a:buSzPts val="1400"/>
              <a:buChar char="○"/>
              <a:defRPr/>
            </a:lvl2pPr>
            <a:lvl3pPr indent="-317500" lvl="2" marL="1371600" rtl="0" algn="l">
              <a:lnSpc>
                <a:spcPct val="200000"/>
              </a:lnSpc>
              <a:spcBef>
                <a:spcPts val="0"/>
              </a:spcBef>
              <a:spcAft>
                <a:spcPts val="0"/>
              </a:spcAft>
              <a:buClr>
                <a:schemeClr val="dk1"/>
              </a:buClr>
              <a:buSzPts val="1400"/>
              <a:buAutoNum type="arabicPeriod"/>
              <a:defRPr/>
            </a:lvl3pPr>
            <a:lvl4pPr indent="-317500" lvl="3" marL="1828800" rtl="0" algn="l">
              <a:lnSpc>
                <a:spcPct val="200000"/>
              </a:lnSpc>
              <a:spcBef>
                <a:spcPts val="0"/>
              </a:spcBef>
              <a:spcAft>
                <a:spcPts val="0"/>
              </a:spcAft>
              <a:buClr>
                <a:schemeClr val="dk1"/>
              </a:buClr>
              <a:buSzPts val="1400"/>
              <a:buAutoNum type="arabicPeriod"/>
              <a:defRPr/>
            </a:lvl4pPr>
            <a:lvl5pPr indent="-317500" lvl="4" marL="2286000" rtl="0" algn="l">
              <a:lnSpc>
                <a:spcPct val="20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1" name="Google Shape;91;p17"/>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500">
                <a:solidFill>
                  <a:schemeClr val="lt1"/>
                </a:solidFill>
                <a:latin typeface="Poppins"/>
                <a:ea typeface="Poppins"/>
                <a:cs typeface="Poppins"/>
                <a:sym typeface="Poppins"/>
              </a:defRPr>
            </a:lvl1pPr>
            <a:lvl2pPr indent="0" lvl="1" marL="0" rtl="0" algn="r">
              <a:spcBef>
                <a:spcPts val="0"/>
              </a:spcBef>
              <a:buNone/>
              <a:defRPr b="0" i="0" sz="500">
                <a:solidFill>
                  <a:schemeClr val="lt1"/>
                </a:solidFill>
                <a:latin typeface="Poppins"/>
                <a:ea typeface="Poppins"/>
                <a:cs typeface="Poppins"/>
                <a:sym typeface="Poppins"/>
              </a:defRPr>
            </a:lvl2pPr>
            <a:lvl3pPr indent="0" lvl="2" marL="0" rtl="0" algn="r">
              <a:spcBef>
                <a:spcPts val="0"/>
              </a:spcBef>
              <a:buNone/>
              <a:defRPr b="0" i="0" sz="500">
                <a:solidFill>
                  <a:schemeClr val="lt1"/>
                </a:solidFill>
                <a:latin typeface="Poppins"/>
                <a:ea typeface="Poppins"/>
                <a:cs typeface="Poppins"/>
                <a:sym typeface="Poppins"/>
              </a:defRPr>
            </a:lvl3pPr>
            <a:lvl4pPr indent="0" lvl="3" marL="0" rtl="0" algn="r">
              <a:spcBef>
                <a:spcPts val="0"/>
              </a:spcBef>
              <a:buNone/>
              <a:defRPr b="0" i="0" sz="500">
                <a:solidFill>
                  <a:schemeClr val="lt1"/>
                </a:solidFill>
                <a:latin typeface="Poppins"/>
                <a:ea typeface="Poppins"/>
                <a:cs typeface="Poppins"/>
                <a:sym typeface="Poppins"/>
              </a:defRPr>
            </a:lvl4pPr>
            <a:lvl5pPr indent="0" lvl="4" marL="0" rtl="0" algn="r">
              <a:spcBef>
                <a:spcPts val="0"/>
              </a:spcBef>
              <a:buNone/>
              <a:defRPr b="0" i="0" sz="500">
                <a:solidFill>
                  <a:schemeClr val="lt1"/>
                </a:solidFill>
                <a:latin typeface="Poppins"/>
                <a:ea typeface="Poppins"/>
                <a:cs typeface="Poppins"/>
                <a:sym typeface="Poppins"/>
              </a:defRPr>
            </a:lvl5pPr>
            <a:lvl6pPr indent="0" lvl="5" marL="0" rtl="0" algn="r">
              <a:spcBef>
                <a:spcPts val="0"/>
              </a:spcBef>
              <a:buNone/>
              <a:defRPr b="0" i="0" sz="500">
                <a:solidFill>
                  <a:schemeClr val="lt1"/>
                </a:solidFill>
                <a:latin typeface="Poppins"/>
                <a:ea typeface="Poppins"/>
                <a:cs typeface="Poppins"/>
                <a:sym typeface="Poppins"/>
              </a:defRPr>
            </a:lvl6pPr>
            <a:lvl7pPr indent="0" lvl="6" marL="0" rtl="0" algn="r">
              <a:spcBef>
                <a:spcPts val="0"/>
              </a:spcBef>
              <a:buNone/>
              <a:defRPr b="0" i="0" sz="500">
                <a:solidFill>
                  <a:schemeClr val="lt1"/>
                </a:solidFill>
                <a:latin typeface="Poppins"/>
                <a:ea typeface="Poppins"/>
                <a:cs typeface="Poppins"/>
                <a:sym typeface="Poppins"/>
              </a:defRPr>
            </a:lvl7pPr>
            <a:lvl8pPr indent="0" lvl="7" marL="0" rtl="0" algn="r">
              <a:spcBef>
                <a:spcPts val="0"/>
              </a:spcBef>
              <a:buNone/>
              <a:defRPr b="0" i="0" sz="500">
                <a:solidFill>
                  <a:schemeClr val="lt1"/>
                </a:solidFill>
                <a:latin typeface="Poppins"/>
                <a:ea typeface="Poppins"/>
                <a:cs typeface="Poppins"/>
                <a:sym typeface="Poppins"/>
              </a:defRPr>
            </a:lvl8pPr>
            <a:lvl9pPr indent="0" lvl="8" marL="0" rtl="0" algn="r">
              <a:spcBef>
                <a:spcPts val="0"/>
              </a:spcBef>
              <a:buNone/>
              <a:defRPr b="0" i="0" sz="5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92" name="Shape 92"/>
        <p:cNvGrpSpPr/>
        <p:nvPr/>
      </p:nvGrpSpPr>
      <p:grpSpPr>
        <a:xfrm>
          <a:off x="0" y="0"/>
          <a:ext cx="0" cy="0"/>
          <a:chOff x="0" y="0"/>
          <a:chExt cx="0" cy="0"/>
        </a:xfrm>
      </p:grpSpPr>
      <p:sp>
        <p:nvSpPr>
          <p:cNvPr id="93" name="Google Shape;93;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4" name="Google Shape;94;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5" name="Google Shape;95;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Image 2">
  <p:cSld name="Agenda — Image_2">
    <p:spTree>
      <p:nvGrpSpPr>
        <p:cNvPr id="96" name="Shape 96"/>
        <p:cNvGrpSpPr/>
        <p:nvPr/>
      </p:nvGrpSpPr>
      <p:grpSpPr>
        <a:xfrm>
          <a:off x="0" y="0"/>
          <a:ext cx="0" cy="0"/>
          <a:chOff x="0" y="0"/>
          <a:chExt cx="0" cy="0"/>
        </a:xfrm>
      </p:grpSpPr>
      <p:sp>
        <p:nvSpPr>
          <p:cNvPr id="97" name="Google Shape;97;p19"/>
          <p:cNvSpPr/>
          <p:nvPr>
            <p:ph idx="2" type="pic"/>
          </p:nvPr>
        </p:nvSpPr>
        <p:spPr>
          <a:xfrm>
            <a:off x="4398264" y="0"/>
            <a:ext cx="4743600" cy="5143500"/>
          </a:xfrm>
          <a:prstGeom prst="rect">
            <a:avLst/>
          </a:prstGeom>
          <a:solidFill>
            <a:srgbClr val="C1C1C1"/>
          </a:solidFill>
          <a:ln>
            <a:noFill/>
          </a:ln>
        </p:spPr>
        <p:txBody>
          <a:bodyPr anchorCtr="0" anchor="ctr" bIns="548625" lIns="0" spcFirstLastPara="1" rIns="0" wrap="square" tIns="0">
            <a:noAutofit/>
          </a:bodyPr>
          <a:lstStyle>
            <a:lvl1pPr lvl="0" marR="0" rtl="0" algn="ctr">
              <a:lnSpc>
                <a:spcPct val="360000"/>
              </a:lnSpc>
              <a:spcBef>
                <a:spcPts val="0"/>
              </a:spcBef>
              <a:spcAft>
                <a:spcPts val="0"/>
              </a:spcAft>
              <a:buClr>
                <a:schemeClr val="dk1"/>
              </a:buClr>
              <a:buSzPts val="800"/>
              <a:buFont typeface="Poppins"/>
              <a:buNone/>
              <a:defRPr b="0" i="0" sz="800" u="none" cap="none" strike="noStrike">
                <a:solidFill>
                  <a:schemeClr val="dk1"/>
                </a:solidFill>
                <a:latin typeface="Poppins"/>
                <a:ea typeface="Poppins"/>
                <a:cs typeface="Poppins"/>
                <a:sym typeface="Poppins"/>
              </a:defRPr>
            </a:lvl1pPr>
            <a:lvl2pPr lvl="1"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2pPr>
            <a:lvl3pPr lvl="2"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3pPr>
            <a:lvl4pPr lvl="3"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4pPr>
            <a:lvl5pPr lvl="4"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98" name="Google Shape;98;p19"/>
          <p:cNvSpPr txBox="1"/>
          <p:nvPr>
            <p:ph type="ctrTitle"/>
          </p:nvPr>
        </p:nvSpPr>
        <p:spPr>
          <a:xfrm>
            <a:off x="514350" y="500634"/>
            <a:ext cx="3518100" cy="164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1100"/>
              <a:buFont typeface="Poppins"/>
              <a:buNone/>
              <a:defRPr sz="1100">
                <a:solidFill>
                  <a:schemeClr val="accen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99" name="Google Shape;99;p19"/>
          <p:cNvSpPr txBox="1"/>
          <p:nvPr>
            <p:ph idx="1" type="body"/>
          </p:nvPr>
        </p:nvSpPr>
        <p:spPr>
          <a:xfrm>
            <a:off x="514350" y="817376"/>
            <a:ext cx="3518100" cy="3429000"/>
          </a:xfrm>
          <a:prstGeom prst="rect">
            <a:avLst/>
          </a:prstGeom>
          <a:noFill/>
          <a:ln>
            <a:noFill/>
          </a:ln>
        </p:spPr>
        <p:txBody>
          <a:bodyPr anchorCtr="0" anchor="ctr" bIns="0" lIns="0" spcFirstLastPara="1" rIns="0" wrap="square" tIns="0">
            <a:noAutofit/>
          </a:bodyPr>
          <a:lstStyle>
            <a:lvl1pPr indent="-317500" lvl="0" marL="457200" rtl="0" algn="l">
              <a:lnSpc>
                <a:spcPct val="200000"/>
              </a:lnSpc>
              <a:spcBef>
                <a:spcPts val="0"/>
              </a:spcBef>
              <a:spcAft>
                <a:spcPts val="0"/>
              </a:spcAft>
              <a:buClr>
                <a:schemeClr val="dk1"/>
              </a:buClr>
              <a:buSzPts val="1400"/>
              <a:buAutoNum type="arabicPeriod"/>
              <a:defRPr/>
            </a:lvl1pPr>
            <a:lvl2pPr indent="-317500" lvl="1" marL="914400" rtl="0" algn="l">
              <a:lnSpc>
                <a:spcPct val="200000"/>
              </a:lnSpc>
              <a:spcBef>
                <a:spcPts val="0"/>
              </a:spcBef>
              <a:spcAft>
                <a:spcPts val="0"/>
              </a:spcAft>
              <a:buClr>
                <a:schemeClr val="dk1"/>
              </a:buClr>
              <a:buSzPts val="1400"/>
              <a:buChar char="○"/>
              <a:defRPr/>
            </a:lvl2pPr>
            <a:lvl3pPr indent="-317500" lvl="2" marL="1371600" rtl="0" algn="l">
              <a:lnSpc>
                <a:spcPct val="200000"/>
              </a:lnSpc>
              <a:spcBef>
                <a:spcPts val="0"/>
              </a:spcBef>
              <a:spcAft>
                <a:spcPts val="0"/>
              </a:spcAft>
              <a:buClr>
                <a:schemeClr val="dk1"/>
              </a:buClr>
              <a:buSzPts val="1400"/>
              <a:buAutoNum type="arabicPeriod"/>
              <a:defRPr/>
            </a:lvl3pPr>
            <a:lvl4pPr indent="-317500" lvl="3" marL="1828800" rtl="0" algn="l">
              <a:lnSpc>
                <a:spcPct val="200000"/>
              </a:lnSpc>
              <a:spcBef>
                <a:spcPts val="0"/>
              </a:spcBef>
              <a:spcAft>
                <a:spcPts val="0"/>
              </a:spcAft>
              <a:buClr>
                <a:schemeClr val="dk1"/>
              </a:buClr>
              <a:buSzPts val="1400"/>
              <a:buAutoNum type="arabicPeriod"/>
              <a:defRPr/>
            </a:lvl4pPr>
            <a:lvl5pPr indent="-317500" lvl="4" marL="2286000" rtl="0" algn="l">
              <a:lnSpc>
                <a:spcPct val="20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0" name="Google Shape;100;p19"/>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500">
                <a:solidFill>
                  <a:schemeClr val="lt1"/>
                </a:solidFill>
                <a:latin typeface="Poppins"/>
                <a:ea typeface="Poppins"/>
                <a:cs typeface="Poppins"/>
                <a:sym typeface="Poppins"/>
              </a:defRPr>
            </a:lvl1pPr>
            <a:lvl2pPr indent="0" lvl="1" marL="0" rtl="0" algn="r">
              <a:spcBef>
                <a:spcPts val="0"/>
              </a:spcBef>
              <a:buNone/>
              <a:defRPr b="0" i="0" sz="500">
                <a:solidFill>
                  <a:schemeClr val="lt1"/>
                </a:solidFill>
                <a:latin typeface="Poppins"/>
                <a:ea typeface="Poppins"/>
                <a:cs typeface="Poppins"/>
                <a:sym typeface="Poppins"/>
              </a:defRPr>
            </a:lvl2pPr>
            <a:lvl3pPr indent="0" lvl="2" marL="0" rtl="0" algn="r">
              <a:spcBef>
                <a:spcPts val="0"/>
              </a:spcBef>
              <a:buNone/>
              <a:defRPr b="0" i="0" sz="500">
                <a:solidFill>
                  <a:schemeClr val="lt1"/>
                </a:solidFill>
                <a:latin typeface="Poppins"/>
                <a:ea typeface="Poppins"/>
                <a:cs typeface="Poppins"/>
                <a:sym typeface="Poppins"/>
              </a:defRPr>
            </a:lvl3pPr>
            <a:lvl4pPr indent="0" lvl="3" marL="0" rtl="0" algn="r">
              <a:spcBef>
                <a:spcPts val="0"/>
              </a:spcBef>
              <a:buNone/>
              <a:defRPr b="0" i="0" sz="500">
                <a:solidFill>
                  <a:schemeClr val="lt1"/>
                </a:solidFill>
                <a:latin typeface="Poppins"/>
                <a:ea typeface="Poppins"/>
                <a:cs typeface="Poppins"/>
                <a:sym typeface="Poppins"/>
              </a:defRPr>
            </a:lvl4pPr>
            <a:lvl5pPr indent="0" lvl="4" marL="0" rtl="0" algn="r">
              <a:spcBef>
                <a:spcPts val="0"/>
              </a:spcBef>
              <a:buNone/>
              <a:defRPr b="0" i="0" sz="500">
                <a:solidFill>
                  <a:schemeClr val="lt1"/>
                </a:solidFill>
                <a:latin typeface="Poppins"/>
                <a:ea typeface="Poppins"/>
                <a:cs typeface="Poppins"/>
                <a:sym typeface="Poppins"/>
              </a:defRPr>
            </a:lvl5pPr>
            <a:lvl6pPr indent="0" lvl="5" marL="0" rtl="0" algn="r">
              <a:spcBef>
                <a:spcPts val="0"/>
              </a:spcBef>
              <a:buNone/>
              <a:defRPr b="0" i="0" sz="500">
                <a:solidFill>
                  <a:schemeClr val="lt1"/>
                </a:solidFill>
                <a:latin typeface="Poppins"/>
                <a:ea typeface="Poppins"/>
                <a:cs typeface="Poppins"/>
                <a:sym typeface="Poppins"/>
              </a:defRPr>
            </a:lvl6pPr>
            <a:lvl7pPr indent="0" lvl="6" marL="0" rtl="0" algn="r">
              <a:spcBef>
                <a:spcPts val="0"/>
              </a:spcBef>
              <a:buNone/>
              <a:defRPr b="0" i="0" sz="500">
                <a:solidFill>
                  <a:schemeClr val="lt1"/>
                </a:solidFill>
                <a:latin typeface="Poppins"/>
                <a:ea typeface="Poppins"/>
                <a:cs typeface="Poppins"/>
                <a:sym typeface="Poppins"/>
              </a:defRPr>
            </a:lvl7pPr>
            <a:lvl8pPr indent="0" lvl="7" marL="0" rtl="0" algn="r">
              <a:spcBef>
                <a:spcPts val="0"/>
              </a:spcBef>
              <a:buNone/>
              <a:defRPr b="0" i="0" sz="500">
                <a:solidFill>
                  <a:schemeClr val="lt1"/>
                </a:solidFill>
                <a:latin typeface="Poppins"/>
                <a:ea typeface="Poppins"/>
                <a:cs typeface="Poppins"/>
                <a:sym typeface="Poppins"/>
              </a:defRPr>
            </a:lvl8pPr>
            <a:lvl9pPr indent="0" lvl="8" marL="0" rtl="0" algn="r">
              <a:spcBef>
                <a:spcPts val="0"/>
              </a:spcBef>
              <a:buNone/>
              <a:defRPr b="0" i="0" sz="5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Red">
  <p:cSld name="Voice — Red">
    <p:bg>
      <p:bgPr>
        <a:solidFill>
          <a:schemeClr val="accent1"/>
        </a:solidFill>
      </p:bgPr>
    </p:bg>
    <p:spTree>
      <p:nvGrpSpPr>
        <p:cNvPr id="101" name="Shape 101"/>
        <p:cNvGrpSpPr/>
        <p:nvPr/>
      </p:nvGrpSpPr>
      <p:grpSpPr>
        <a:xfrm>
          <a:off x="0" y="0"/>
          <a:ext cx="0" cy="0"/>
          <a:chOff x="0" y="0"/>
          <a:chExt cx="0" cy="0"/>
        </a:xfrm>
      </p:grpSpPr>
      <p:sp>
        <p:nvSpPr>
          <p:cNvPr id="102" name="Google Shape;102;p20"/>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500">
                <a:solidFill>
                  <a:schemeClr val="lt1"/>
                </a:solidFill>
                <a:latin typeface="Poppins"/>
                <a:ea typeface="Poppins"/>
                <a:cs typeface="Poppins"/>
                <a:sym typeface="Poppins"/>
              </a:defRPr>
            </a:lvl1pPr>
            <a:lvl2pPr indent="0" lvl="1" marL="0" rtl="0" algn="r">
              <a:spcBef>
                <a:spcPts val="0"/>
              </a:spcBef>
              <a:buNone/>
              <a:defRPr b="0" i="0" sz="500">
                <a:solidFill>
                  <a:schemeClr val="lt1"/>
                </a:solidFill>
                <a:latin typeface="Poppins"/>
                <a:ea typeface="Poppins"/>
                <a:cs typeface="Poppins"/>
                <a:sym typeface="Poppins"/>
              </a:defRPr>
            </a:lvl2pPr>
            <a:lvl3pPr indent="0" lvl="2" marL="0" rtl="0" algn="r">
              <a:spcBef>
                <a:spcPts val="0"/>
              </a:spcBef>
              <a:buNone/>
              <a:defRPr b="0" i="0" sz="500">
                <a:solidFill>
                  <a:schemeClr val="lt1"/>
                </a:solidFill>
                <a:latin typeface="Poppins"/>
                <a:ea typeface="Poppins"/>
                <a:cs typeface="Poppins"/>
                <a:sym typeface="Poppins"/>
              </a:defRPr>
            </a:lvl3pPr>
            <a:lvl4pPr indent="0" lvl="3" marL="0" rtl="0" algn="r">
              <a:spcBef>
                <a:spcPts val="0"/>
              </a:spcBef>
              <a:buNone/>
              <a:defRPr b="0" i="0" sz="500">
                <a:solidFill>
                  <a:schemeClr val="lt1"/>
                </a:solidFill>
                <a:latin typeface="Poppins"/>
                <a:ea typeface="Poppins"/>
                <a:cs typeface="Poppins"/>
                <a:sym typeface="Poppins"/>
              </a:defRPr>
            </a:lvl4pPr>
            <a:lvl5pPr indent="0" lvl="4" marL="0" rtl="0" algn="r">
              <a:spcBef>
                <a:spcPts val="0"/>
              </a:spcBef>
              <a:buNone/>
              <a:defRPr b="0" i="0" sz="500">
                <a:solidFill>
                  <a:schemeClr val="lt1"/>
                </a:solidFill>
                <a:latin typeface="Poppins"/>
                <a:ea typeface="Poppins"/>
                <a:cs typeface="Poppins"/>
                <a:sym typeface="Poppins"/>
              </a:defRPr>
            </a:lvl5pPr>
            <a:lvl6pPr indent="0" lvl="5" marL="0" rtl="0" algn="r">
              <a:spcBef>
                <a:spcPts val="0"/>
              </a:spcBef>
              <a:buNone/>
              <a:defRPr b="0" i="0" sz="500">
                <a:solidFill>
                  <a:schemeClr val="lt1"/>
                </a:solidFill>
                <a:latin typeface="Poppins"/>
                <a:ea typeface="Poppins"/>
                <a:cs typeface="Poppins"/>
                <a:sym typeface="Poppins"/>
              </a:defRPr>
            </a:lvl6pPr>
            <a:lvl7pPr indent="0" lvl="6" marL="0" rtl="0" algn="r">
              <a:spcBef>
                <a:spcPts val="0"/>
              </a:spcBef>
              <a:buNone/>
              <a:defRPr b="0" i="0" sz="500">
                <a:solidFill>
                  <a:schemeClr val="lt1"/>
                </a:solidFill>
                <a:latin typeface="Poppins"/>
                <a:ea typeface="Poppins"/>
                <a:cs typeface="Poppins"/>
                <a:sym typeface="Poppins"/>
              </a:defRPr>
            </a:lvl7pPr>
            <a:lvl8pPr indent="0" lvl="7" marL="0" rtl="0" algn="r">
              <a:spcBef>
                <a:spcPts val="0"/>
              </a:spcBef>
              <a:buNone/>
              <a:defRPr b="0" i="0" sz="500">
                <a:solidFill>
                  <a:schemeClr val="lt1"/>
                </a:solidFill>
                <a:latin typeface="Poppins"/>
                <a:ea typeface="Poppins"/>
                <a:cs typeface="Poppins"/>
                <a:sym typeface="Poppins"/>
              </a:defRPr>
            </a:lvl8pPr>
            <a:lvl9pPr indent="0" lvl="8" marL="0" rtl="0" algn="r">
              <a:spcBef>
                <a:spcPts val="0"/>
              </a:spcBef>
              <a:buNone/>
              <a:defRPr b="0" i="0" sz="5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0"/>
          <p:cNvSpPr txBox="1"/>
          <p:nvPr>
            <p:ph type="ctrTitle"/>
          </p:nvPr>
        </p:nvSpPr>
        <p:spPr>
          <a:xfrm>
            <a:off x="1215009" y="2098327"/>
            <a:ext cx="6714000" cy="946800"/>
          </a:xfrm>
          <a:prstGeom prst="rect">
            <a:avLst/>
          </a:prstGeom>
          <a:noFill/>
          <a:ln>
            <a:noFill/>
          </a:ln>
        </p:spPr>
        <p:txBody>
          <a:bodyPr anchorCtr="0" anchor="ctr" bIns="0" lIns="0" spcFirstLastPara="1" rIns="0" wrap="square" tIns="0">
            <a:noAutofit/>
          </a:bodyPr>
          <a:lstStyle>
            <a:lvl1pPr lvl="0" rtl="0" algn="ctr">
              <a:lnSpc>
                <a:spcPct val="110000"/>
              </a:lnSpc>
              <a:spcBef>
                <a:spcPts val="0"/>
              </a:spcBef>
              <a:spcAft>
                <a:spcPts val="0"/>
              </a:spcAft>
              <a:buClr>
                <a:schemeClr val="lt1"/>
              </a:buClr>
              <a:buSzPts val="3200"/>
              <a:buFont typeface="Poppins"/>
              <a:buNone/>
              <a:defRPr b="0" i="0" sz="3200" cap="none">
                <a:solidFill>
                  <a:schemeClr val="lt1"/>
                </a:solidFill>
                <a:latin typeface="Poppins"/>
                <a:ea typeface="Poppins"/>
                <a:cs typeface="Poppins"/>
                <a:sym typeface="Poppins"/>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4" name="Shape 14"/>
        <p:cNvGrpSpPr/>
        <p:nvPr/>
      </p:nvGrpSpPr>
      <p:grpSpPr>
        <a:xfrm>
          <a:off x="0" y="0"/>
          <a:ext cx="0" cy="0"/>
          <a:chOff x="0" y="0"/>
          <a:chExt cx="0" cy="0"/>
        </a:xfrm>
      </p:grpSpPr>
      <p:sp>
        <p:nvSpPr>
          <p:cNvPr id="15" name="Google Shape;15;p3"/>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b="1" sz="4400"/>
            </a:lvl1pPr>
            <a:lvl2pPr lvl="1" algn="l">
              <a:lnSpc>
                <a:spcPct val="100000"/>
              </a:lnSpc>
              <a:spcBef>
                <a:spcPts val="0"/>
              </a:spcBef>
              <a:spcAft>
                <a:spcPts val="0"/>
              </a:spcAft>
              <a:buSzPts val="4400"/>
              <a:buNone/>
              <a:defRPr b="1" sz="4400"/>
            </a:lvl2pPr>
            <a:lvl3pPr lvl="2" algn="l">
              <a:lnSpc>
                <a:spcPct val="100000"/>
              </a:lnSpc>
              <a:spcBef>
                <a:spcPts val="0"/>
              </a:spcBef>
              <a:spcAft>
                <a:spcPts val="0"/>
              </a:spcAft>
              <a:buSzPts val="4400"/>
              <a:buNone/>
              <a:defRPr b="1" sz="4400"/>
            </a:lvl3pPr>
            <a:lvl4pPr lvl="3" algn="l">
              <a:lnSpc>
                <a:spcPct val="100000"/>
              </a:lnSpc>
              <a:spcBef>
                <a:spcPts val="0"/>
              </a:spcBef>
              <a:spcAft>
                <a:spcPts val="0"/>
              </a:spcAft>
              <a:buSzPts val="4400"/>
              <a:buNone/>
              <a:defRPr b="1" sz="4400"/>
            </a:lvl4pPr>
            <a:lvl5pPr lvl="4" algn="l">
              <a:lnSpc>
                <a:spcPct val="100000"/>
              </a:lnSpc>
              <a:spcBef>
                <a:spcPts val="0"/>
              </a:spcBef>
              <a:spcAft>
                <a:spcPts val="0"/>
              </a:spcAft>
              <a:buSzPts val="4400"/>
              <a:buNone/>
              <a:defRPr b="1" sz="4400"/>
            </a:lvl5pPr>
            <a:lvl6pPr lvl="5" algn="l">
              <a:lnSpc>
                <a:spcPct val="100000"/>
              </a:lnSpc>
              <a:spcBef>
                <a:spcPts val="0"/>
              </a:spcBef>
              <a:spcAft>
                <a:spcPts val="0"/>
              </a:spcAft>
              <a:buSzPts val="4400"/>
              <a:buNone/>
              <a:defRPr b="1" sz="4400"/>
            </a:lvl6pPr>
            <a:lvl7pPr lvl="6" algn="l">
              <a:lnSpc>
                <a:spcPct val="100000"/>
              </a:lnSpc>
              <a:spcBef>
                <a:spcPts val="0"/>
              </a:spcBef>
              <a:spcAft>
                <a:spcPts val="0"/>
              </a:spcAft>
              <a:buSzPts val="4400"/>
              <a:buNone/>
              <a:defRPr b="1" sz="4400"/>
            </a:lvl7pPr>
            <a:lvl8pPr lvl="7" algn="l">
              <a:lnSpc>
                <a:spcPct val="100000"/>
              </a:lnSpc>
              <a:spcBef>
                <a:spcPts val="0"/>
              </a:spcBef>
              <a:spcAft>
                <a:spcPts val="0"/>
              </a:spcAft>
              <a:buSzPts val="4400"/>
              <a:buNone/>
              <a:defRPr b="1" sz="4400"/>
            </a:lvl8pPr>
            <a:lvl9pPr lvl="8" algn="l">
              <a:lnSpc>
                <a:spcPct val="100000"/>
              </a:lnSpc>
              <a:spcBef>
                <a:spcPts val="0"/>
              </a:spcBef>
              <a:spcAft>
                <a:spcPts val="0"/>
              </a:spcAft>
              <a:buSzPts val="4400"/>
              <a:buNone/>
              <a:defRPr b="1" sz="4400"/>
            </a:lvl9pPr>
          </a:lstStyle>
          <a:p/>
        </p:txBody>
      </p:sp>
      <p:sp>
        <p:nvSpPr>
          <p:cNvPr id="16" name="Google Shape;16;p3"/>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 name="Shape 108"/>
        <p:cNvGrpSpPr/>
        <p:nvPr/>
      </p:nvGrpSpPr>
      <p:grpSpPr>
        <a:xfrm>
          <a:off x="0" y="0"/>
          <a:ext cx="0" cy="0"/>
          <a:chOff x="0" y="0"/>
          <a:chExt cx="0" cy="0"/>
        </a:xfrm>
      </p:grpSpPr>
      <p:sp>
        <p:nvSpPr>
          <p:cNvPr id="109" name="Google Shape;109;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0" name="Google Shape;110;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1" name="Google Shape;11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4" name="Google Shape;11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8" name="Google Shape;11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9" name="Shape 119"/>
        <p:cNvGrpSpPr/>
        <p:nvPr/>
      </p:nvGrpSpPr>
      <p:grpSpPr>
        <a:xfrm>
          <a:off x="0" y="0"/>
          <a:ext cx="0" cy="0"/>
          <a:chOff x="0" y="0"/>
          <a:chExt cx="0" cy="0"/>
        </a:xfrm>
      </p:grpSpPr>
      <p:sp>
        <p:nvSpPr>
          <p:cNvPr id="120" name="Google Shape;12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2" name="Google Shape;122;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3" name="Google Shape;12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sp>
        <p:nvSpPr>
          <p:cNvPr id="128" name="Google Shape;128;p2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9" name="Google Shape;129;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0" name="Google Shape;13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1" name="Shape 131"/>
        <p:cNvGrpSpPr/>
        <p:nvPr/>
      </p:nvGrpSpPr>
      <p:grpSpPr>
        <a:xfrm>
          <a:off x="0" y="0"/>
          <a:ext cx="0" cy="0"/>
          <a:chOff x="0" y="0"/>
          <a:chExt cx="0" cy="0"/>
        </a:xfrm>
      </p:grpSpPr>
      <p:sp>
        <p:nvSpPr>
          <p:cNvPr id="132" name="Google Shape;132;p2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3" name="Google Shape;13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7" name="Google Shape;137;p2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2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 name="Google Shape;13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3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42" name="Google Shape;14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sp>
        <p:nvSpPr>
          <p:cNvPr id="144" name="Google Shape;144;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5" name="Google Shape;145;p3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6" name="Google Shape;14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9" name="Google Shape;19;p4"/>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149" name="Shape 149"/>
        <p:cNvGrpSpPr/>
        <p:nvPr/>
      </p:nvGrpSpPr>
      <p:grpSpPr>
        <a:xfrm>
          <a:off x="0" y="0"/>
          <a:ext cx="0" cy="0"/>
          <a:chOff x="0" y="0"/>
          <a:chExt cx="0" cy="0"/>
        </a:xfrm>
      </p:grpSpPr>
      <p:sp>
        <p:nvSpPr>
          <p:cNvPr id="150" name="Google Shape;150;p33"/>
          <p:cNvSpPr txBox="1"/>
          <p:nvPr>
            <p:ph type="title"/>
          </p:nvPr>
        </p:nvSpPr>
        <p:spPr>
          <a:xfrm>
            <a:off x="514350" y="514350"/>
            <a:ext cx="8112900" cy="562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700"/>
              <a:buFont typeface="Poppins"/>
              <a:buNone/>
              <a:defRPr b="0" i="0" sz="1700">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33"/>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Right">
  <p:cSld name="Half circle image: Image Right">
    <p:spTree>
      <p:nvGrpSpPr>
        <p:cNvPr id="152" name="Shape 152"/>
        <p:cNvGrpSpPr/>
        <p:nvPr/>
      </p:nvGrpSpPr>
      <p:grpSpPr>
        <a:xfrm>
          <a:off x="0" y="0"/>
          <a:ext cx="0" cy="0"/>
          <a:chOff x="0" y="0"/>
          <a:chExt cx="0" cy="0"/>
        </a:xfrm>
      </p:grpSpPr>
      <p:sp>
        <p:nvSpPr>
          <p:cNvPr id="153" name="Google Shape;153;p34"/>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34"/>
          <p:cNvSpPr/>
          <p:nvPr>
            <p:ph idx="2" type="pic"/>
          </p:nvPr>
        </p:nvSpPr>
        <p:spPr>
          <a:xfrm>
            <a:off x="4711446" y="0"/>
            <a:ext cx="4432500" cy="5143500"/>
          </a:xfrm>
          <a:prstGeom prst="rect">
            <a:avLst/>
          </a:prstGeom>
          <a:solidFill>
            <a:srgbClr val="C1C1C1"/>
          </a:solidFill>
          <a:ln>
            <a:noFill/>
          </a:ln>
        </p:spPr>
        <p:txBody>
          <a:bodyPr anchorCtr="0" anchor="ctr" bIns="548625" lIns="0" spcFirstLastPara="1" rIns="0" wrap="square" tIns="0">
            <a:noAutofit/>
          </a:bodyPr>
          <a:lstStyle>
            <a:lvl1pPr lvl="0" marR="0" rtl="0" algn="ctr">
              <a:lnSpc>
                <a:spcPct val="220000"/>
              </a:lnSpc>
              <a:spcBef>
                <a:spcPts val="800"/>
              </a:spcBef>
              <a:spcAft>
                <a:spcPts val="0"/>
              </a:spcAft>
              <a:buClr>
                <a:schemeClr val="dk1"/>
              </a:buClr>
              <a:buSzPts val="800"/>
              <a:buFont typeface="Poppins"/>
              <a:buNone/>
              <a:defRPr b="0" i="0" sz="800" u="none" cap="none" strike="noStrike">
                <a:solidFill>
                  <a:schemeClr val="dk1"/>
                </a:solidFill>
                <a:latin typeface="Poppins"/>
                <a:ea typeface="Poppins"/>
                <a:cs typeface="Poppins"/>
                <a:sym typeface="Poppins"/>
              </a:defRPr>
            </a:lvl1pPr>
            <a:lvl2pPr lvl="1"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2pPr>
            <a:lvl3pPr lvl="2"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3pPr>
            <a:lvl4pPr lvl="3"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4pPr>
            <a:lvl5pPr lvl="4" marR="0" rtl="0" algn="l">
              <a:lnSpc>
                <a:spcPct val="157142"/>
              </a:lnSpc>
              <a:spcBef>
                <a:spcPts val="400"/>
              </a:spcBef>
              <a:spcAft>
                <a:spcPts val="0"/>
              </a:spcAft>
              <a:buClr>
                <a:schemeClr val="dk1"/>
              </a:buClr>
              <a:buSzPts val="1100"/>
              <a:buFont typeface="Arial"/>
              <a:buChar char="•"/>
              <a:defRPr b="0" i="0" sz="1100" u="none" cap="none" strike="noStrike">
                <a:solidFill>
                  <a:schemeClr val="dk1"/>
                </a:solidFill>
                <a:latin typeface="Poppins"/>
                <a:ea typeface="Poppins"/>
                <a:cs typeface="Poppins"/>
                <a:sym typeface="Poppi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155" name="Google Shape;155;p34"/>
          <p:cNvSpPr txBox="1"/>
          <p:nvPr>
            <p:ph type="title"/>
          </p:nvPr>
        </p:nvSpPr>
        <p:spPr>
          <a:xfrm>
            <a:off x="514350" y="665227"/>
            <a:ext cx="3915900" cy="855900"/>
          </a:xfrm>
          <a:prstGeom prst="rect">
            <a:avLst/>
          </a:prstGeom>
          <a:noFill/>
          <a:ln>
            <a:noFill/>
          </a:ln>
        </p:spPr>
        <p:txBody>
          <a:bodyPr anchorCtr="0" anchor="t" bIns="0" lIns="0" spcFirstLastPara="1" rIns="0" wrap="square" tIns="0">
            <a:spAutoFit/>
          </a:bodyPr>
          <a:lstStyle>
            <a:lvl1pPr lvl="0" rtl="0" algn="l">
              <a:lnSpc>
                <a:spcPct val="110000"/>
              </a:lnSpc>
              <a:spcBef>
                <a:spcPts val="0"/>
              </a:spcBef>
              <a:spcAft>
                <a:spcPts val="0"/>
              </a:spcAft>
              <a:buClr>
                <a:schemeClr val="dk1"/>
              </a:buClr>
              <a:buSzPts val="1700"/>
              <a:buFont typeface="Poppins"/>
              <a:buNone/>
              <a:defRPr b="0" i="0" sz="1700">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 name="Google Shape;156;p34"/>
          <p:cNvSpPr txBox="1"/>
          <p:nvPr>
            <p:ph idx="1" type="body"/>
          </p:nvPr>
        </p:nvSpPr>
        <p:spPr>
          <a:xfrm>
            <a:off x="514350" y="1778809"/>
            <a:ext cx="3915900" cy="2699700"/>
          </a:xfrm>
          <a:prstGeom prst="rect">
            <a:avLst/>
          </a:prstGeom>
          <a:noFill/>
          <a:ln>
            <a:noFill/>
          </a:ln>
        </p:spPr>
        <p:txBody>
          <a:bodyPr anchorCtr="0" anchor="t" bIns="0" lIns="0" spcFirstLastPara="1" rIns="0" wrap="square" tIns="0">
            <a:normAutofit/>
          </a:bodyPr>
          <a:lstStyle>
            <a:lvl1pPr indent="-298450" lvl="0" marL="457200" rtl="0" algn="l">
              <a:lnSpc>
                <a:spcPct val="157142"/>
              </a:lnSpc>
              <a:spcBef>
                <a:spcPts val="800"/>
              </a:spcBef>
              <a:spcAft>
                <a:spcPts val="0"/>
              </a:spcAft>
              <a:buClr>
                <a:schemeClr val="dk1"/>
              </a:buClr>
              <a:buSzPts val="1100"/>
              <a:buFont typeface="Poppins"/>
              <a:buChar char="●"/>
              <a:defRPr/>
            </a:lvl1pPr>
            <a:lvl2pPr indent="-317500" lvl="1" marL="914400" rtl="0" algn="l">
              <a:lnSpc>
                <a:spcPct val="122222"/>
              </a:lnSpc>
              <a:spcBef>
                <a:spcPts val="1200"/>
              </a:spcBef>
              <a:spcAft>
                <a:spcPts val="0"/>
              </a:spcAft>
              <a:buClr>
                <a:schemeClr val="dk1"/>
              </a:buClr>
              <a:buSzPts val="1400"/>
              <a:buChar char="○"/>
              <a:defRPr/>
            </a:lvl2pPr>
            <a:lvl3pPr indent="-317500" lvl="2" marL="1371600" rtl="0" algn="l">
              <a:lnSpc>
                <a:spcPct val="122222"/>
              </a:lnSpc>
              <a:spcBef>
                <a:spcPts val="1200"/>
              </a:spcBef>
              <a:spcAft>
                <a:spcPts val="0"/>
              </a:spcAft>
              <a:buClr>
                <a:schemeClr val="dk1"/>
              </a:buClr>
              <a:buSzPts val="1400"/>
              <a:buChar char="■"/>
              <a:defRPr/>
            </a:lvl3pPr>
            <a:lvl4pPr indent="-317500" lvl="3" marL="1828800" rtl="0" algn="l">
              <a:lnSpc>
                <a:spcPct val="122222"/>
              </a:lnSpc>
              <a:spcBef>
                <a:spcPts val="1200"/>
              </a:spcBef>
              <a:spcAft>
                <a:spcPts val="0"/>
              </a:spcAft>
              <a:buClr>
                <a:schemeClr val="dk1"/>
              </a:buClr>
              <a:buSzPts val="1400"/>
              <a:buChar char="●"/>
              <a:defRPr/>
            </a:lvl4pPr>
            <a:lvl5pPr indent="-317500" lvl="4" marL="2286000" rtl="0" algn="l">
              <a:lnSpc>
                <a:spcPct val="122222"/>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Red">
  <p:cSld name="Seize — Red">
    <p:spTree>
      <p:nvGrpSpPr>
        <p:cNvPr id="157" name="Shape 157"/>
        <p:cNvGrpSpPr/>
        <p:nvPr/>
      </p:nvGrpSpPr>
      <p:grpSpPr>
        <a:xfrm>
          <a:off x="0" y="0"/>
          <a:ext cx="0" cy="0"/>
          <a:chOff x="0" y="0"/>
          <a:chExt cx="0" cy="0"/>
        </a:xfrm>
      </p:grpSpPr>
      <p:sp>
        <p:nvSpPr>
          <p:cNvPr id="158" name="Google Shape;158;p35"/>
          <p:cNvSpPr txBox="1"/>
          <p:nvPr>
            <p:ph type="ctrTitle"/>
          </p:nvPr>
        </p:nvSpPr>
        <p:spPr>
          <a:xfrm>
            <a:off x="1009957" y="2069571"/>
            <a:ext cx="7121700" cy="1004400"/>
          </a:xfrm>
          <a:prstGeom prst="rect">
            <a:avLst/>
          </a:prstGeom>
          <a:noFill/>
          <a:ln>
            <a:noFill/>
          </a:ln>
        </p:spPr>
        <p:txBody>
          <a:bodyPr anchorCtr="0" anchor="ctr" bIns="0" lIns="0" spcFirstLastPara="1" rIns="0" wrap="square" tIns="0">
            <a:noAutofit/>
          </a:bodyPr>
          <a:lstStyle>
            <a:lvl1pPr lvl="0" rtl="0" algn="ctr">
              <a:lnSpc>
                <a:spcPct val="110000"/>
              </a:lnSpc>
              <a:spcBef>
                <a:spcPts val="0"/>
              </a:spcBef>
              <a:spcAft>
                <a:spcPts val="0"/>
              </a:spcAft>
              <a:buClr>
                <a:schemeClr val="lt1"/>
              </a:buClr>
              <a:buSzPts val="2600"/>
              <a:buFont typeface="Poppins"/>
              <a:buNone/>
              <a:defRPr b="0" i="0" sz="2600" cap="none">
                <a:solidFill>
                  <a:schemeClr val="lt1"/>
                </a:solidFill>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35"/>
          <p:cNvSpPr/>
          <p:nvPr/>
        </p:nvSpPr>
        <p:spPr>
          <a:xfrm>
            <a:off x="2770632" y="771525"/>
            <a:ext cx="3600450" cy="360045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60" name="Google Shape;160;p35"/>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500">
                <a:solidFill>
                  <a:schemeClr val="lt1"/>
                </a:solidFill>
                <a:latin typeface="Poppins"/>
                <a:ea typeface="Poppins"/>
                <a:cs typeface="Poppins"/>
                <a:sym typeface="Poppins"/>
              </a:defRPr>
            </a:lvl1pPr>
            <a:lvl2pPr indent="0" lvl="1" marL="0" rtl="0" algn="r">
              <a:spcBef>
                <a:spcPts val="0"/>
              </a:spcBef>
              <a:buNone/>
              <a:defRPr b="0" i="0" sz="500">
                <a:solidFill>
                  <a:schemeClr val="lt1"/>
                </a:solidFill>
                <a:latin typeface="Poppins"/>
                <a:ea typeface="Poppins"/>
                <a:cs typeface="Poppins"/>
                <a:sym typeface="Poppins"/>
              </a:defRPr>
            </a:lvl2pPr>
            <a:lvl3pPr indent="0" lvl="2" marL="0" rtl="0" algn="r">
              <a:spcBef>
                <a:spcPts val="0"/>
              </a:spcBef>
              <a:buNone/>
              <a:defRPr b="0" i="0" sz="500">
                <a:solidFill>
                  <a:schemeClr val="lt1"/>
                </a:solidFill>
                <a:latin typeface="Poppins"/>
                <a:ea typeface="Poppins"/>
                <a:cs typeface="Poppins"/>
                <a:sym typeface="Poppins"/>
              </a:defRPr>
            </a:lvl3pPr>
            <a:lvl4pPr indent="0" lvl="3" marL="0" rtl="0" algn="r">
              <a:spcBef>
                <a:spcPts val="0"/>
              </a:spcBef>
              <a:buNone/>
              <a:defRPr b="0" i="0" sz="500">
                <a:solidFill>
                  <a:schemeClr val="lt1"/>
                </a:solidFill>
                <a:latin typeface="Poppins"/>
                <a:ea typeface="Poppins"/>
                <a:cs typeface="Poppins"/>
                <a:sym typeface="Poppins"/>
              </a:defRPr>
            </a:lvl4pPr>
            <a:lvl5pPr indent="0" lvl="4" marL="0" rtl="0" algn="r">
              <a:spcBef>
                <a:spcPts val="0"/>
              </a:spcBef>
              <a:buNone/>
              <a:defRPr b="0" i="0" sz="500">
                <a:solidFill>
                  <a:schemeClr val="lt1"/>
                </a:solidFill>
                <a:latin typeface="Poppins"/>
                <a:ea typeface="Poppins"/>
                <a:cs typeface="Poppins"/>
                <a:sym typeface="Poppins"/>
              </a:defRPr>
            </a:lvl5pPr>
            <a:lvl6pPr indent="0" lvl="5" marL="0" rtl="0" algn="r">
              <a:spcBef>
                <a:spcPts val="0"/>
              </a:spcBef>
              <a:buNone/>
              <a:defRPr b="0" i="0" sz="500">
                <a:solidFill>
                  <a:schemeClr val="lt1"/>
                </a:solidFill>
                <a:latin typeface="Poppins"/>
                <a:ea typeface="Poppins"/>
                <a:cs typeface="Poppins"/>
                <a:sym typeface="Poppins"/>
              </a:defRPr>
            </a:lvl6pPr>
            <a:lvl7pPr indent="0" lvl="6" marL="0" rtl="0" algn="r">
              <a:spcBef>
                <a:spcPts val="0"/>
              </a:spcBef>
              <a:buNone/>
              <a:defRPr b="0" i="0" sz="500">
                <a:solidFill>
                  <a:schemeClr val="lt1"/>
                </a:solidFill>
                <a:latin typeface="Poppins"/>
                <a:ea typeface="Poppins"/>
                <a:cs typeface="Poppins"/>
                <a:sym typeface="Poppins"/>
              </a:defRPr>
            </a:lvl7pPr>
            <a:lvl8pPr indent="0" lvl="7" marL="0" rtl="0" algn="r">
              <a:spcBef>
                <a:spcPts val="0"/>
              </a:spcBef>
              <a:buNone/>
              <a:defRPr b="0" i="0" sz="500">
                <a:solidFill>
                  <a:schemeClr val="lt1"/>
                </a:solidFill>
                <a:latin typeface="Poppins"/>
                <a:ea typeface="Poppins"/>
                <a:cs typeface="Poppins"/>
                <a:sym typeface="Poppins"/>
              </a:defRPr>
            </a:lvl8pPr>
            <a:lvl9pPr indent="0" lvl="8" marL="0" rtl="0" algn="r">
              <a:spcBef>
                <a:spcPts val="0"/>
              </a:spcBef>
              <a:buNone/>
              <a:defRPr b="0" i="0" sz="5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Red">
  <p:cSld name="Voice — Red">
    <p:spTree>
      <p:nvGrpSpPr>
        <p:cNvPr id="161" name="Shape 161"/>
        <p:cNvGrpSpPr/>
        <p:nvPr/>
      </p:nvGrpSpPr>
      <p:grpSpPr>
        <a:xfrm>
          <a:off x="0" y="0"/>
          <a:ext cx="0" cy="0"/>
          <a:chOff x="0" y="0"/>
          <a:chExt cx="0" cy="0"/>
        </a:xfrm>
      </p:grpSpPr>
      <p:sp>
        <p:nvSpPr>
          <p:cNvPr id="162" name="Google Shape;162;p36"/>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500">
                <a:solidFill>
                  <a:schemeClr val="lt1"/>
                </a:solidFill>
                <a:latin typeface="Poppins"/>
                <a:ea typeface="Poppins"/>
                <a:cs typeface="Poppins"/>
                <a:sym typeface="Poppins"/>
              </a:defRPr>
            </a:lvl1pPr>
            <a:lvl2pPr indent="0" lvl="1" marL="0" rtl="0" algn="r">
              <a:spcBef>
                <a:spcPts val="0"/>
              </a:spcBef>
              <a:buNone/>
              <a:defRPr b="0" i="0" sz="500">
                <a:solidFill>
                  <a:schemeClr val="lt1"/>
                </a:solidFill>
                <a:latin typeface="Poppins"/>
                <a:ea typeface="Poppins"/>
                <a:cs typeface="Poppins"/>
                <a:sym typeface="Poppins"/>
              </a:defRPr>
            </a:lvl2pPr>
            <a:lvl3pPr indent="0" lvl="2" marL="0" rtl="0" algn="r">
              <a:spcBef>
                <a:spcPts val="0"/>
              </a:spcBef>
              <a:buNone/>
              <a:defRPr b="0" i="0" sz="500">
                <a:solidFill>
                  <a:schemeClr val="lt1"/>
                </a:solidFill>
                <a:latin typeface="Poppins"/>
                <a:ea typeface="Poppins"/>
                <a:cs typeface="Poppins"/>
                <a:sym typeface="Poppins"/>
              </a:defRPr>
            </a:lvl3pPr>
            <a:lvl4pPr indent="0" lvl="3" marL="0" rtl="0" algn="r">
              <a:spcBef>
                <a:spcPts val="0"/>
              </a:spcBef>
              <a:buNone/>
              <a:defRPr b="0" i="0" sz="500">
                <a:solidFill>
                  <a:schemeClr val="lt1"/>
                </a:solidFill>
                <a:latin typeface="Poppins"/>
                <a:ea typeface="Poppins"/>
                <a:cs typeface="Poppins"/>
                <a:sym typeface="Poppins"/>
              </a:defRPr>
            </a:lvl4pPr>
            <a:lvl5pPr indent="0" lvl="4" marL="0" rtl="0" algn="r">
              <a:spcBef>
                <a:spcPts val="0"/>
              </a:spcBef>
              <a:buNone/>
              <a:defRPr b="0" i="0" sz="500">
                <a:solidFill>
                  <a:schemeClr val="lt1"/>
                </a:solidFill>
                <a:latin typeface="Poppins"/>
                <a:ea typeface="Poppins"/>
                <a:cs typeface="Poppins"/>
                <a:sym typeface="Poppins"/>
              </a:defRPr>
            </a:lvl5pPr>
            <a:lvl6pPr indent="0" lvl="5" marL="0" rtl="0" algn="r">
              <a:spcBef>
                <a:spcPts val="0"/>
              </a:spcBef>
              <a:buNone/>
              <a:defRPr b="0" i="0" sz="500">
                <a:solidFill>
                  <a:schemeClr val="lt1"/>
                </a:solidFill>
                <a:latin typeface="Poppins"/>
                <a:ea typeface="Poppins"/>
                <a:cs typeface="Poppins"/>
                <a:sym typeface="Poppins"/>
              </a:defRPr>
            </a:lvl6pPr>
            <a:lvl7pPr indent="0" lvl="6" marL="0" rtl="0" algn="r">
              <a:spcBef>
                <a:spcPts val="0"/>
              </a:spcBef>
              <a:buNone/>
              <a:defRPr b="0" i="0" sz="500">
                <a:solidFill>
                  <a:schemeClr val="lt1"/>
                </a:solidFill>
                <a:latin typeface="Poppins"/>
                <a:ea typeface="Poppins"/>
                <a:cs typeface="Poppins"/>
                <a:sym typeface="Poppins"/>
              </a:defRPr>
            </a:lvl7pPr>
            <a:lvl8pPr indent="0" lvl="7" marL="0" rtl="0" algn="r">
              <a:spcBef>
                <a:spcPts val="0"/>
              </a:spcBef>
              <a:buNone/>
              <a:defRPr b="0" i="0" sz="500">
                <a:solidFill>
                  <a:schemeClr val="lt1"/>
                </a:solidFill>
                <a:latin typeface="Poppins"/>
                <a:ea typeface="Poppins"/>
                <a:cs typeface="Poppins"/>
                <a:sym typeface="Poppins"/>
              </a:defRPr>
            </a:lvl8pPr>
            <a:lvl9pPr indent="0" lvl="8" marL="0" rtl="0" algn="r">
              <a:spcBef>
                <a:spcPts val="0"/>
              </a:spcBef>
              <a:buNone/>
              <a:defRPr b="0" i="0" sz="5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36"/>
          <p:cNvSpPr txBox="1"/>
          <p:nvPr>
            <p:ph type="ctrTitle"/>
          </p:nvPr>
        </p:nvSpPr>
        <p:spPr>
          <a:xfrm>
            <a:off x="1215009" y="2098327"/>
            <a:ext cx="6714000" cy="946800"/>
          </a:xfrm>
          <a:prstGeom prst="rect">
            <a:avLst/>
          </a:prstGeom>
          <a:noFill/>
          <a:ln>
            <a:noFill/>
          </a:ln>
        </p:spPr>
        <p:txBody>
          <a:bodyPr anchorCtr="0" anchor="ctr" bIns="0" lIns="0" spcFirstLastPara="1" rIns="0" wrap="square" tIns="0">
            <a:noAutofit/>
          </a:bodyPr>
          <a:lstStyle>
            <a:lvl1pPr lvl="0" rtl="0" algn="ctr">
              <a:lnSpc>
                <a:spcPct val="110000"/>
              </a:lnSpc>
              <a:spcBef>
                <a:spcPts val="0"/>
              </a:spcBef>
              <a:spcAft>
                <a:spcPts val="0"/>
              </a:spcAft>
              <a:buClr>
                <a:schemeClr val="lt1"/>
              </a:buClr>
              <a:buSzPts val="3200"/>
              <a:buFont typeface="Poppins"/>
              <a:buNone/>
              <a:defRPr b="0" i="0" sz="3200" cap="none">
                <a:solidFill>
                  <a:schemeClr val="lt1"/>
                </a:solidFill>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Image">
  <p:cSld name="Agenda — Image">
    <p:spTree>
      <p:nvGrpSpPr>
        <p:cNvPr id="164" name="Shape 164"/>
        <p:cNvGrpSpPr/>
        <p:nvPr/>
      </p:nvGrpSpPr>
      <p:grpSpPr>
        <a:xfrm>
          <a:off x="0" y="0"/>
          <a:ext cx="0" cy="0"/>
          <a:chOff x="0" y="0"/>
          <a:chExt cx="0" cy="0"/>
        </a:xfrm>
      </p:grpSpPr>
      <p:sp>
        <p:nvSpPr>
          <p:cNvPr id="165" name="Google Shape;165;p37"/>
          <p:cNvSpPr/>
          <p:nvPr>
            <p:ph idx="2" type="pic"/>
          </p:nvPr>
        </p:nvSpPr>
        <p:spPr>
          <a:xfrm>
            <a:off x="4398264" y="0"/>
            <a:ext cx="4743600" cy="5143500"/>
          </a:xfrm>
          <a:prstGeom prst="rect">
            <a:avLst/>
          </a:prstGeom>
          <a:solidFill>
            <a:srgbClr val="C1C1C1"/>
          </a:solidFill>
          <a:ln>
            <a:noFill/>
          </a:ln>
        </p:spPr>
        <p:txBody>
          <a:bodyPr anchorCtr="0" anchor="ctr" bIns="548625" lIns="0" spcFirstLastPara="1" rIns="0" wrap="square" tIns="0">
            <a:noAutofit/>
          </a:bodyPr>
          <a:lstStyle>
            <a:lvl1pPr lvl="0" marR="0" rtl="0" algn="ctr">
              <a:lnSpc>
                <a:spcPct val="360000"/>
              </a:lnSpc>
              <a:spcBef>
                <a:spcPts val="0"/>
              </a:spcBef>
              <a:spcAft>
                <a:spcPts val="0"/>
              </a:spcAft>
              <a:buClr>
                <a:schemeClr val="dk1"/>
              </a:buClr>
              <a:buSzPts val="800"/>
              <a:buFont typeface="Poppins"/>
              <a:buNone/>
              <a:defRPr b="0" i="0" sz="800" u="none" cap="none" strike="noStrike">
                <a:solidFill>
                  <a:schemeClr val="dk1"/>
                </a:solidFill>
                <a:latin typeface="Poppins"/>
                <a:ea typeface="Poppins"/>
                <a:cs typeface="Poppins"/>
                <a:sym typeface="Poppins"/>
              </a:defRPr>
            </a:lvl1pPr>
            <a:lvl2pPr lvl="1"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2pPr>
            <a:lvl3pPr lvl="2"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3pPr>
            <a:lvl4pPr lvl="3"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4pPr>
            <a:lvl5pPr lvl="4" marR="0" rtl="0" algn="l">
              <a:lnSpc>
                <a:spcPct val="200000"/>
              </a:lnSpc>
              <a:spcBef>
                <a:spcPts val="0"/>
              </a:spcBef>
              <a:spcAft>
                <a:spcPts val="0"/>
              </a:spcAft>
              <a:buClr>
                <a:schemeClr val="dk1"/>
              </a:buClr>
              <a:buSzPts val="1400"/>
              <a:buFont typeface="Poppins"/>
              <a:buAutoNum type="arabicPeriod"/>
              <a:defRPr b="0" i="0" sz="1400" u="none" cap="none" strike="noStrike">
                <a:solidFill>
                  <a:schemeClr val="dk1"/>
                </a:solidFill>
                <a:latin typeface="Poppins"/>
                <a:ea typeface="Poppins"/>
                <a:cs typeface="Poppins"/>
                <a:sym typeface="Poppi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sp>
        <p:nvSpPr>
          <p:cNvPr id="166" name="Google Shape;166;p37"/>
          <p:cNvSpPr txBox="1"/>
          <p:nvPr>
            <p:ph type="ctrTitle"/>
          </p:nvPr>
        </p:nvSpPr>
        <p:spPr>
          <a:xfrm>
            <a:off x="514350" y="500634"/>
            <a:ext cx="3518100" cy="164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1100"/>
              <a:buFont typeface="Poppins"/>
              <a:buNone/>
              <a:defRPr sz="11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 name="Google Shape;167;p37"/>
          <p:cNvSpPr txBox="1"/>
          <p:nvPr>
            <p:ph idx="1" type="body"/>
          </p:nvPr>
        </p:nvSpPr>
        <p:spPr>
          <a:xfrm>
            <a:off x="514350" y="817376"/>
            <a:ext cx="3518100" cy="3429000"/>
          </a:xfrm>
          <a:prstGeom prst="rect">
            <a:avLst/>
          </a:prstGeom>
          <a:noFill/>
          <a:ln>
            <a:noFill/>
          </a:ln>
        </p:spPr>
        <p:txBody>
          <a:bodyPr anchorCtr="0" anchor="ctr" bIns="0" lIns="0" spcFirstLastPara="1" rIns="0" wrap="square" tIns="0">
            <a:noAutofit/>
          </a:bodyPr>
          <a:lstStyle>
            <a:lvl1pPr indent="-317500" lvl="0" marL="457200" rtl="0" algn="l">
              <a:lnSpc>
                <a:spcPct val="200000"/>
              </a:lnSpc>
              <a:spcBef>
                <a:spcPts val="0"/>
              </a:spcBef>
              <a:spcAft>
                <a:spcPts val="0"/>
              </a:spcAft>
              <a:buClr>
                <a:schemeClr val="dk1"/>
              </a:buClr>
              <a:buSzPts val="1400"/>
              <a:buAutoNum type="arabicPeriod"/>
              <a:defRPr/>
            </a:lvl1pPr>
            <a:lvl2pPr indent="-317500" lvl="1" marL="914400" rtl="0" algn="l">
              <a:lnSpc>
                <a:spcPct val="200000"/>
              </a:lnSpc>
              <a:spcBef>
                <a:spcPts val="1200"/>
              </a:spcBef>
              <a:spcAft>
                <a:spcPts val="0"/>
              </a:spcAft>
              <a:buClr>
                <a:schemeClr val="dk1"/>
              </a:buClr>
              <a:buSzPts val="1400"/>
              <a:buChar char="○"/>
              <a:defRPr/>
            </a:lvl2pPr>
            <a:lvl3pPr indent="-317500" lvl="2" marL="1371600" rtl="0" algn="l">
              <a:lnSpc>
                <a:spcPct val="200000"/>
              </a:lnSpc>
              <a:spcBef>
                <a:spcPts val="1200"/>
              </a:spcBef>
              <a:spcAft>
                <a:spcPts val="0"/>
              </a:spcAft>
              <a:buClr>
                <a:schemeClr val="dk1"/>
              </a:buClr>
              <a:buSzPts val="1400"/>
              <a:buAutoNum type="arabicPeriod"/>
              <a:defRPr/>
            </a:lvl3pPr>
            <a:lvl4pPr indent="-317500" lvl="3" marL="1828800" rtl="0" algn="l">
              <a:lnSpc>
                <a:spcPct val="200000"/>
              </a:lnSpc>
              <a:spcBef>
                <a:spcPts val="1200"/>
              </a:spcBef>
              <a:spcAft>
                <a:spcPts val="0"/>
              </a:spcAft>
              <a:buClr>
                <a:schemeClr val="dk1"/>
              </a:buClr>
              <a:buSzPts val="1400"/>
              <a:buAutoNum type="arabicPeriod"/>
              <a:defRPr/>
            </a:lvl4pPr>
            <a:lvl5pPr indent="-317500" lvl="4" marL="2286000" rtl="0" algn="l">
              <a:lnSpc>
                <a:spcPct val="20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8" name="Google Shape;168;p37"/>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500">
                <a:solidFill>
                  <a:schemeClr val="lt1"/>
                </a:solidFill>
                <a:latin typeface="Poppins"/>
                <a:ea typeface="Poppins"/>
                <a:cs typeface="Poppins"/>
                <a:sym typeface="Poppins"/>
              </a:defRPr>
            </a:lvl1pPr>
            <a:lvl2pPr indent="0" lvl="1" marL="0" rtl="0" algn="r">
              <a:spcBef>
                <a:spcPts val="0"/>
              </a:spcBef>
              <a:buNone/>
              <a:defRPr b="0" i="0" sz="500">
                <a:solidFill>
                  <a:schemeClr val="lt1"/>
                </a:solidFill>
                <a:latin typeface="Poppins"/>
                <a:ea typeface="Poppins"/>
                <a:cs typeface="Poppins"/>
                <a:sym typeface="Poppins"/>
              </a:defRPr>
            </a:lvl2pPr>
            <a:lvl3pPr indent="0" lvl="2" marL="0" rtl="0" algn="r">
              <a:spcBef>
                <a:spcPts val="0"/>
              </a:spcBef>
              <a:buNone/>
              <a:defRPr b="0" i="0" sz="500">
                <a:solidFill>
                  <a:schemeClr val="lt1"/>
                </a:solidFill>
                <a:latin typeface="Poppins"/>
                <a:ea typeface="Poppins"/>
                <a:cs typeface="Poppins"/>
                <a:sym typeface="Poppins"/>
              </a:defRPr>
            </a:lvl3pPr>
            <a:lvl4pPr indent="0" lvl="3" marL="0" rtl="0" algn="r">
              <a:spcBef>
                <a:spcPts val="0"/>
              </a:spcBef>
              <a:buNone/>
              <a:defRPr b="0" i="0" sz="500">
                <a:solidFill>
                  <a:schemeClr val="lt1"/>
                </a:solidFill>
                <a:latin typeface="Poppins"/>
                <a:ea typeface="Poppins"/>
                <a:cs typeface="Poppins"/>
                <a:sym typeface="Poppins"/>
              </a:defRPr>
            </a:lvl4pPr>
            <a:lvl5pPr indent="0" lvl="4" marL="0" rtl="0" algn="r">
              <a:spcBef>
                <a:spcPts val="0"/>
              </a:spcBef>
              <a:buNone/>
              <a:defRPr b="0" i="0" sz="500">
                <a:solidFill>
                  <a:schemeClr val="lt1"/>
                </a:solidFill>
                <a:latin typeface="Poppins"/>
                <a:ea typeface="Poppins"/>
                <a:cs typeface="Poppins"/>
                <a:sym typeface="Poppins"/>
              </a:defRPr>
            </a:lvl5pPr>
            <a:lvl6pPr indent="0" lvl="5" marL="0" rtl="0" algn="r">
              <a:spcBef>
                <a:spcPts val="0"/>
              </a:spcBef>
              <a:buNone/>
              <a:defRPr b="0" i="0" sz="500">
                <a:solidFill>
                  <a:schemeClr val="lt1"/>
                </a:solidFill>
                <a:latin typeface="Poppins"/>
                <a:ea typeface="Poppins"/>
                <a:cs typeface="Poppins"/>
                <a:sym typeface="Poppins"/>
              </a:defRPr>
            </a:lvl6pPr>
            <a:lvl7pPr indent="0" lvl="6" marL="0" rtl="0" algn="r">
              <a:spcBef>
                <a:spcPts val="0"/>
              </a:spcBef>
              <a:buNone/>
              <a:defRPr b="0" i="0" sz="500">
                <a:solidFill>
                  <a:schemeClr val="lt1"/>
                </a:solidFill>
                <a:latin typeface="Poppins"/>
                <a:ea typeface="Poppins"/>
                <a:cs typeface="Poppins"/>
                <a:sym typeface="Poppins"/>
              </a:defRPr>
            </a:lvl7pPr>
            <a:lvl8pPr indent="0" lvl="7" marL="0" rtl="0" algn="r">
              <a:spcBef>
                <a:spcPts val="0"/>
              </a:spcBef>
              <a:buNone/>
              <a:defRPr b="0" i="0" sz="500">
                <a:solidFill>
                  <a:schemeClr val="lt1"/>
                </a:solidFill>
                <a:latin typeface="Poppins"/>
                <a:ea typeface="Poppins"/>
                <a:cs typeface="Poppins"/>
                <a:sym typeface="Poppins"/>
              </a:defRPr>
            </a:lvl8pPr>
            <a:lvl9pPr indent="0" lvl="8" marL="0" rtl="0" algn="r">
              <a:spcBef>
                <a:spcPts val="0"/>
              </a:spcBef>
              <a:buNone/>
              <a:defRPr b="0" i="0" sz="5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69" name="Shape 169"/>
        <p:cNvGrpSpPr/>
        <p:nvPr/>
      </p:nvGrpSpPr>
      <p:grpSpPr>
        <a:xfrm>
          <a:off x="0" y="0"/>
          <a:ext cx="0" cy="0"/>
          <a:chOff x="0" y="0"/>
          <a:chExt cx="0" cy="0"/>
        </a:xfrm>
      </p:grpSpPr>
      <p:sp>
        <p:nvSpPr>
          <p:cNvPr id="170" name="Google Shape;170;p38"/>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0" name="Shape 20"/>
        <p:cNvGrpSpPr/>
        <p:nvPr/>
      </p:nvGrpSpPr>
      <p:grpSpPr>
        <a:xfrm>
          <a:off x="0" y="0"/>
          <a:ext cx="0" cy="0"/>
          <a:chOff x="0" y="0"/>
          <a:chExt cx="0" cy="0"/>
        </a:xfrm>
      </p:grpSpPr>
      <p:sp>
        <p:nvSpPr>
          <p:cNvPr id="21" name="Google Shape;21;p5"/>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800"/>
              <a:buNone/>
              <a:defRPr b="1" sz="5800"/>
            </a:lvl1pPr>
            <a:lvl2pPr lvl="1" algn="l">
              <a:lnSpc>
                <a:spcPct val="100000"/>
              </a:lnSpc>
              <a:spcBef>
                <a:spcPts val="0"/>
              </a:spcBef>
              <a:spcAft>
                <a:spcPts val="0"/>
              </a:spcAft>
              <a:buSzPts val="5800"/>
              <a:buNone/>
              <a:defRPr b="1" sz="5800"/>
            </a:lvl2pPr>
            <a:lvl3pPr lvl="2" algn="l">
              <a:lnSpc>
                <a:spcPct val="100000"/>
              </a:lnSpc>
              <a:spcBef>
                <a:spcPts val="0"/>
              </a:spcBef>
              <a:spcAft>
                <a:spcPts val="0"/>
              </a:spcAft>
              <a:buSzPts val="5800"/>
              <a:buNone/>
              <a:defRPr b="1" sz="5800"/>
            </a:lvl3pPr>
            <a:lvl4pPr lvl="3" algn="l">
              <a:lnSpc>
                <a:spcPct val="100000"/>
              </a:lnSpc>
              <a:spcBef>
                <a:spcPts val="0"/>
              </a:spcBef>
              <a:spcAft>
                <a:spcPts val="0"/>
              </a:spcAft>
              <a:buSzPts val="5800"/>
              <a:buNone/>
              <a:defRPr b="1" sz="5800"/>
            </a:lvl4pPr>
            <a:lvl5pPr lvl="4" algn="l">
              <a:lnSpc>
                <a:spcPct val="100000"/>
              </a:lnSpc>
              <a:spcBef>
                <a:spcPts val="0"/>
              </a:spcBef>
              <a:spcAft>
                <a:spcPts val="0"/>
              </a:spcAft>
              <a:buSzPts val="5800"/>
              <a:buNone/>
              <a:defRPr b="1" sz="5800"/>
            </a:lvl5pPr>
            <a:lvl6pPr lvl="5" algn="l">
              <a:lnSpc>
                <a:spcPct val="100000"/>
              </a:lnSpc>
              <a:spcBef>
                <a:spcPts val="0"/>
              </a:spcBef>
              <a:spcAft>
                <a:spcPts val="0"/>
              </a:spcAft>
              <a:buSzPts val="5800"/>
              <a:buNone/>
              <a:defRPr b="1" sz="5800"/>
            </a:lvl6pPr>
            <a:lvl7pPr lvl="6" algn="l">
              <a:lnSpc>
                <a:spcPct val="100000"/>
              </a:lnSpc>
              <a:spcBef>
                <a:spcPts val="0"/>
              </a:spcBef>
              <a:spcAft>
                <a:spcPts val="0"/>
              </a:spcAft>
              <a:buSzPts val="5800"/>
              <a:buNone/>
              <a:defRPr b="1" sz="5800"/>
            </a:lvl7pPr>
            <a:lvl8pPr lvl="7" algn="l">
              <a:lnSpc>
                <a:spcPct val="100000"/>
              </a:lnSpc>
              <a:spcBef>
                <a:spcPts val="0"/>
              </a:spcBef>
              <a:spcAft>
                <a:spcPts val="0"/>
              </a:spcAft>
              <a:buSzPts val="5800"/>
              <a:buNone/>
              <a:defRPr b="1" sz="5800"/>
            </a:lvl8pPr>
            <a:lvl9pPr lvl="8" algn="l">
              <a:lnSpc>
                <a:spcPct val="100000"/>
              </a:lnSpc>
              <a:spcBef>
                <a:spcPts val="0"/>
              </a:spcBef>
              <a:spcAft>
                <a:spcPts val="0"/>
              </a:spcAft>
              <a:buSzPts val="5800"/>
              <a:buNone/>
              <a:defRPr b="1" sz="5800"/>
            </a:lvl9pPr>
          </a:lstStyle>
          <a:p/>
        </p:txBody>
      </p:sp>
      <p:sp>
        <p:nvSpPr>
          <p:cNvPr id="22" name="Google Shape;22;p5"/>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p6"/>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9" name="Shape 39"/>
        <p:cNvGrpSpPr/>
        <p:nvPr/>
      </p:nvGrpSpPr>
      <p:grpSpPr>
        <a:xfrm>
          <a:off x="0" y="0"/>
          <a:ext cx="0" cy="0"/>
          <a:chOff x="0" y="0"/>
          <a:chExt cx="0" cy="0"/>
        </a:xfrm>
      </p:grpSpPr>
      <p:sp>
        <p:nvSpPr>
          <p:cNvPr id="40" name="Google Shape;40;p7"/>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1" name="Google Shape;41;p7"/>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42" name="Google Shape;42;p7"/>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3" name="Shape 43"/>
        <p:cNvGrpSpPr/>
        <p:nvPr/>
      </p:nvGrpSpPr>
      <p:grpSpPr>
        <a:xfrm>
          <a:off x="0" y="0"/>
          <a:ext cx="0" cy="0"/>
          <a:chOff x="0" y="0"/>
          <a:chExt cx="0" cy="0"/>
        </a:xfrm>
      </p:grpSpPr>
      <p:sp>
        <p:nvSpPr>
          <p:cNvPr id="44" name="Google Shape;44;p8"/>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5" name="Google Shape;45;p8"/>
          <p:cNvSpPr txBox="1"/>
          <p:nvPr>
            <p:ph idx="1" type="body"/>
          </p:nvPr>
        </p:nvSpPr>
        <p:spPr>
          <a:xfrm>
            <a:off x="786150"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6" name="Google Shape;46;p8"/>
          <p:cNvSpPr txBox="1"/>
          <p:nvPr>
            <p:ph idx="2" type="body"/>
          </p:nvPr>
        </p:nvSpPr>
        <p:spPr>
          <a:xfrm>
            <a:off x="3329992"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7" name="Google Shape;47;p8"/>
          <p:cNvSpPr txBox="1"/>
          <p:nvPr>
            <p:ph idx="3" type="body"/>
          </p:nvPr>
        </p:nvSpPr>
        <p:spPr>
          <a:xfrm>
            <a:off x="5873834"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8" name="Google Shape;48;p8"/>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2" name="Google Shape;52;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4" name="Google Shape;5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5" name="Shape 55"/>
        <p:cNvGrpSpPr/>
        <p:nvPr/>
      </p:nvGrpSpPr>
      <p:grpSpPr>
        <a:xfrm>
          <a:off x="0" y="0"/>
          <a:ext cx="0" cy="0"/>
          <a:chOff x="0" y="0"/>
          <a:chExt cx="0" cy="0"/>
        </a:xfrm>
      </p:grpSpPr>
      <p:sp>
        <p:nvSpPr>
          <p:cNvPr id="56" name="Google Shape;56;p10"/>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7" name="Google Shape;57;p10"/>
          <p:cNvSpPr txBox="1"/>
          <p:nvPr>
            <p:ph idx="1" type="body"/>
          </p:nvPr>
        </p:nvSpPr>
        <p:spPr>
          <a:xfrm>
            <a:off x="786137"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58" name="Google Shape;58;p10"/>
          <p:cNvSpPr txBox="1"/>
          <p:nvPr>
            <p:ph idx="2" type="body"/>
          </p:nvPr>
        </p:nvSpPr>
        <p:spPr>
          <a:xfrm>
            <a:off x="468265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59" name="Google Shape;59;p10"/>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6" Type="http://schemas.openxmlformats.org/officeDocument/2006/relationships/slideLayout" Target="../slideLayouts/slideLayout25.xml"/><Relationship Id="rId18" Type="http://schemas.openxmlformats.org/officeDocument/2006/relationships/theme" Target="../theme/theme1.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4"/>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0" l="0" r="0" t="0"/>
          <a:stretch/>
        </p:blipFill>
        <p:spPr>
          <a:xfrm>
            <a:off x="8607125" y="96575"/>
            <a:ext cx="332525" cy="354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6" name="Google Shape;106;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107" name="Google Shape;10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gif"/></Relationships>
</file>

<file path=ppt/slides/_rels/slide10.xml.rels><?xml version="1.0" encoding="UTF-8" standalone="yes"?><Relationships xmlns="http://schemas.openxmlformats.org/package/2006/relationships"><Relationship Id="rId10" Type="http://schemas.openxmlformats.org/officeDocument/2006/relationships/image" Target="../media/image25.jpg"/><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37.png"/><Relationship Id="rId5" Type="http://schemas.openxmlformats.org/officeDocument/2006/relationships/image" Target="../media/image61.jpg"/><Relationship Id="rId6" Type="http://schemas.openxmlformats.org/officeDocument/2006/relationships/image" Target="../media/image20.jpg"/><Relationship Id="rId7" Type="http://schemas.openxmlformats.org/officeDocument/2006/relationships/image" Target="../media/image21.png"/><Relationship Id="rId8"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49.png"/><Relationship Id="rId13" Type="http://schemas.openxmlformats.org/officeDocument/2006/relationships/image" Target="../media/image43.png"/><Relationship Id="rId12"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8.png"/><Relationship Id="rId15" Type="http://schemas.openxmlformats.org/officeDocument/2006/relationships/image" Target="../media/image44.png"/><Relationship Id="rId14" Type="http://schemas.openxmlformats.org/officeDocument/2006/relationships/image" Target="../media/image45.png"/><Relationship Id="rId16" Type="http://schemas.openxmlformats.org/officeDocument/2006/relationships/image" Target="../media/image51.png"/><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image" Target="../media/image41.png"/><Relationship Id="rId8"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56.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55.png"/><Relationship Id="rId5"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6.png"/><Relationship Id="rId13" Type="http://schemas.openxmlformats.org/officeDocument/2006/relationships/image" Target="../media/image18.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9.png"/><Relationship Id="rId9" Type="http://schemas.openxmlformats.org/officeDocument/2006/relationships/image" Target="../media/image14.png"/><Relationship Id="rId15" Type="http://schemas.openxmlformats.org/officeDocument/2006/relationships/image" Target="../media/image13.png"/><Relationship Id="rId14" Type="http://schemas.openxmlformats.org/officeDocument/2006/relationships/image" Target="../media/image4.png"/><Relationship Id="rId16"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9"/>
          <p:cNvPicPr preferRelativeResize="0"/>
          <p:nvPr/>
        </p:nvPicPr>
        <p:blipFill>
          <a:blip r:embed="rId3">
            <a:alphaModFix/>
          </a:blip>
          <a:stretch>
            <a:fillRect/>
          </a:stretch>
        </p:blipFill>
        <p:spPr>
          <a:xfrm>
            <a:off x="-301850" y="-2178900"/>
            <a:ext cx="10335300" cy="6919099"/>
          </a:xfrm>
          <a:prstGeom prst="rect">
            <a:avLst/>
          </a:prstGeom>
          <a:noFill/>
          <a:ln>
            <a:noFill/>
          </a:ln>
        </p:spPr>
      </p:pic>
      <p:sp>
        <p:nvSpPr>
          <p:cNvPr id="176" name="Google Shape;176;p39"/>
          <p:cNvSpPr txBox="1"/>
          <p:nvPr>
            <p:ph idx="1" type="subTitle"/>
          </p:nvPr>
        </p:nvSpPr>
        <p:spPr>
          <a:xfrm>
            <a:off x="1005975" y="3077200"/>
            <a:ext cx="8518800" cy="1082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770"/>
              <a:buNone/>
            </a:pPr>
            <a:r>
              <a:rPr b="1" lang="en" sz="3259">
                <a:solidFill>
                  <a:srgbClr val="0091EA"/>
                </a:solidFill>
                <a:latin typeface="Nunito Sans"/>
                <a:ea typeface="Nunito Sans"/>
                <a:cs typeface="Nunito Sans"/>
                <a:sym typeface="Nunito Sans"/>
              </a:rPr>
              <a:t>Course Registration System - Group 6</a:t>
            </a:r>
            <a:endParaRPr b="1" sz="1370">
              <a:solidFill>
                <a:srgbClr val="000000"/>
              </a:solidFill>
              <a:latin typeface="Nunito Sans"/>
              <a:ea typeface="Nunito Sans"/>
              <a:cs typeface="Nunito Sans"/>
              <a:sym typeface="Nunito Sans"/>
            </a:endParaRPr>
          </a:p>
        </p:txBody>
      </p:sp>
      <p:sp>
        <p:nvSpPr>
          <p:cNvPr id="177" name="Google Shape;177;p39"/>
          <p:cNvSpPr txBox="1"/>
          <p:nvPr/>
        </p:nvSpPr>
        <p:spPr>
          <a:xfrm>
            <a:off x="2119025" y="2353901"/>
            <a:ext cx="46446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200"/>
              <a:buFont typeface="Arial"/>
              <a:buNone/>
            </a:pPr>
            <a:r>
              <a:rPr b="1" lang="en" sz="3500">
                <a:solidFill>
                  <a:srgbClr val="0091EA"/>
                </a:solidFill>
                <a:latin typeface="Nunito Sans"/>
                <a:ea typeface="Nunito Sans"/>
                <a:cs typeface="Nunito Sans"/>
                <a:sym typeface="Nunito Sans"/>
              </a:rPr>
              <a:t>JEDI Program</a:t>
            </a:r>
            <a:endParaRPr b="1" sz="3500">
              <a:solidFill>
                <a:srgbClr val="0091EA"/>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txBox="1"/>
          <p:nvPr/>
        </p:nvSpPr>
        <p:spPr>
          <a:xfrm>
            <a:off x="-193575" y="1932800"/>
            <a:ext cx="25569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Poppins"/>
                <a:ea typeface="Poppins"/>
                <a:cs typeface="Poppins"/>
                <a:sym typeface="Poppins"/>
              </a:rPr>
              <a:t>Jainam Sanghvi</a:t>
            </a:r>
            <a:endParaRPr b="1" sz="1500">
              <a:solidFill>
                <a:schemeClr val="dk1"/>
              </a:solidFill>
              <a:latin typeface="Poppins"/>
              <a:ea typeface="Poppins"/>
              <a:cs typeface="Poppins"/>
              <a:sym typeface="Poppins"/>
            </a:endParaRPr>
          </a:p>
          <a:p>
            <a:pPr indent="0" lvl="0" marL="0" marR="0" rtl="0" algn="ctr">
              <a:spcBef>
                <a:spcPts val="0"/>
              </a:spcBef>
              <a:spcAft>
                <a:spcPts val="0"/>
              </a:spcAft>
              <a:buNone/>
            </a:pPr>
            <a:r>
              <a:rPr b="1" lang="en" sz="1500">
                <a:solidFill>
                  <a:schemeClr val="dk1"/>
                </a:solidFill>
                <a:latin typeface="Poppins"/>
                <a:ea typeface="Poppins"/>
                <a:cs typeface="Poppins"/>
                <a:sym typeface="Poppins"/>
              </a:rPr>
              <a:t>(Group Leader)</a:t>
            </a:r>
            <a:endParaRPr sz="1100"/>
          </a:p>
        </p:txBody>
      </p:sp>
      <p:sp>
        <p:nvSpPr>
          <p:cNvPr id="342" name="Google Shape;342;p48"/>
          <p:cNvSpPr/>
          <p:nvPr/>
        </p:nvSpPr>
        <p:spPr>
          <a:xfrm>
            <a:off x="236781" y="162203"/>
            <a:ext cx="1696200" cy="1770600"/>
          </a:xfrm>
          <a:prstGeom prst="ellipse">
            <a:avLst/>
          </a:prstGeom>
          <a:solidFill>
            <a:schemeClr val="lt2"/>
          </a:solidFill>
          <a:ln cap="flat" cmpd="sng" w="19050">
            <a:solidFill>
              <a:schemeClr val="l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43" name="Google Shape;343;p48"/>
          <p:cNvSpPr txBox="1"/>
          <p:nvPr/>
        </p:nvSpPr>
        <p:spPr>
          <a:xfrm>
            <a:off x="2767889" y="2005706"/>
            <a:ext cx="15465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Poppins"/>
                <a:ea typeface="Poppins"/>
                <a:cs typeface="Poppins"/>
                <a:sym typeface="Poppins"/>
              </a:rPr>
              <a:t>Aniket Modi	</a:t>
            </a:r>
            <a:endParaRPr sz="1100"/>
          </a:p>
        </p:txBody>
      </p:sp>
      <p:sp>
        <p:nvSpPr>
          <p:cNvPr id="344" name="Google Shape;344;p48"/>
          <p:cNvSpPr txBox="1"/>
          <p:nvPr/>
        </p:nvSpPr>
        <p:spPr>
          <a:xfrm>
            <a:off x="4715263" y="2005700"/>
            <a:ext cx="19458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Poppins"/>
                <a:ea typeface="Poppins"/>
                <a:cs typeface="Poppins"/>
                <a:sym typeface="Poppins"/>
              </a:rPr>
              <a:t>Devanshu Garg</a:t>
            </a:r>
            <a:endParaRPr sz="1100"/>
          </a:p>
        </p:txBody>
      </p:sp>
      <p:sp>
        <p:nvSpPr>
          <p:cNvPr id="345" name="Google Shape;345;p48"/>
          <p:cNvSpPr txBox="1"/>
          <p:nvPr/>
        </p:nvSpPr>
        <p:spPr>
          <a:xfrm>
            <a:off x="6943885" y="1890193"/>
            <a:ext cx="15465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Poppins"/>
                <a:ea typeface="Poppins"/>
                <a:cs typeface="Poppins"/>
                <a:sym typeface="Poppins"/>
              </a:rPr>
              <a:t>Sneha Aggarwal</a:t>
            </a:r>
            <a:endParaRPr sz="1100"/>
          </a:p>
        </p:txBody>
      </p:sp>
      <p:sp>
        <p:nvSpPr>
          <p:cNvPr id="346" name="Google Shape;346;p48"/>
          <p:cNvSpPr txBox="1"/>
          <p:nvPr/>
        </p:nvSpPr>
        <p:spPr>
          <a:xfrm>
            <a:off x="421225" y="4512729"/>
            <a:ext cx="16374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Poppins"/>
                <a:ea typeface="Poppins"/>
                <a:cs typeface="Poppins"/>
                <a:sym typeface="Poppins"/>
              </a:rPr>
              <a:t>Saksham Varshney</a:t>
            </a:r>
            <a:endParaRPr sz="1100"/>
          </a:p>
        </p:txBody>
      </p:sp>
      <p:sp>
        <p:nvSpPr>
          <p:cNvPr id="347" name="Google Shape;347;p48"/>
          <p:cNvSpPr txBox="1"/>
          <p:nvPr/>
        </p:nvSpPr>
        <p:spPr>
          <a:xfrm>
            <a:off x="2657839" y="4512729"/>
            <a:ext cx="15465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Poppins"/>
                <a:ea typeface="Poppins"/>
                <a:cs typeface="Poppins"/>
                <a:sym typeface="Poppins"/>
              </a:rPr>
              <a:t>Shubham Khandelwal</a:t>
            </a:r>
            <a:endParaRPr sz="1400">
              <a:solidFill>
                <a:schemeClr val="dk1"/>
              </a:solidFill>
              <a:latin typeface="Poppins"/>
              <a:ea typeface="Poppins"/>
              <a:cs typeface="Poppins"/>
              <a:sym typeface="Poppins"/>
            </a:endParaRPr>
          </a:p>
        </p:txBody>
      </p:sp>
      <p:sp>
        <p:nvSpPr>
          <p:cNvPr id="348" name="Google Shape;348;p48"/>
          <p:cNvSpPr/>
          <p:nvPr/>
        </p:nvSpPr>
        <p:spPr>
          <a:xfrm>
            <a:off x="2545616" y="2663271"/>
            <a:ext cx="1696200" cy="1770600"/>
          </a:xfrm>
          <a:prstGeom prst="ellipse">
            <a:avLst/>
          </a:prstGeom>
          <a:solidFill>
            <a:schemeClr val="lt2"/>
          </a:solidFill>
          <a:ln cap="flat" cmpd="sng" w="19050">
            <a:solidFill>
              <a:schemeClr val="l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349" name="Google Shape;349;p48"/>
          <p:cNvSpPr txBox="1"/>
          <p:nvPr/>
        </p:nvSpPr>
        <p:spPr>
          <a:xfrm>
            <a:off x="4966699" y="4512729"/>
            <a:ext cx="15465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Poppins"/>
                <a:ea typeface="Poppins"/>
                <a:cs typeface="Poppins"/>
                <a:sym typeface="Poppins"/>
              </a:rPr>
              <a:t>Raunak Bhandari</a:t>
            </a:r>
            <a:endParaRPr sz="1100"/>
          </a:p>
        </p:txBody>
      </p:sp>
      <p:sp>
        <p:nvSpPr>
          <p:cNvPr id="350" name="Google Shape;350;p48"/>
          <p:cNvSpPr/>
          <p:nvPr/>
        </p:nvSpPr>
        <p:spPr>
          <a:xfrm>
            <a:off x="4854476" y="2663271"/>
            <a:ext cx="1696200" cy="1770600"/>
          </a:xfrm>
          <a:prstGeom prst="ellipse">
            <a:avLst/>
          </a:prstGeom>
          <a:solidFill>
            <a:schemeClr val="lt2"/>
          </a:solidFill>
          <a:ln cap="flat" cmpd="sng" w="19050">
            <a:solidFill>
              <a:schemeClr val="l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oppins"/>
                <a:ea typeface="Poppins"/>
                <a:cs typeface="Poppins"/>
                <a:sym typeface="Poppins"/>
              </a:rPr>
              <a:t>v</a:t>
            </a:r>
            <a:endParaRPr sz="1400">
              <a:solidFill>
                <a:schemeClr val="lt1"/>
              </a:solidFill>
              <a:latin typeface="Poppins"/>
              <a:ea typeface="Poppins"/>
              <a:cs typeface="Poppins"/>
              <a:sym typeface="Poppins"/>
            </a:endParaRPr>
          </a:p>
        </p:txBody>
      </p:sp>
      <p:sp>
        <p:nvSpPr>
          <p:cNvPr id="351" name="Google Shape;351;p48"/>
          <p:cNvSpPr txBox="1"/>
          <p:nvPr/>
        </p:nvSpPr>
        <p:spPr>
          <a:xfrm>
            <a:off x="7096125" y="4512729"/>
            <a:ext cx="18669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Poppins"/>
                <a:ea typeface="Poppins"/>
                <a:cs typeface="Poppins"/>
                <a:sym typeface="Poppins"/>
              </a:rPr>
              <a:t>Shambhavi Sahay</a:t>
            </a:r>
            <a:endParaRPr sz="1100"/>
          </a:p>
        </p:txBody>
      </p:sp>
      <p:pic>
        <p:nvPicPr>
          <p:cNvPr id="352" name="Google Shape;352;p48"/>
          <p:cNvPicPr preferRelativeResize="0"/>
          <p:nvPr/>
        </p:nvPicPr>
        <p:blipFill>
          <a:blip r:embed="rId3">
            <a:alphaModFix/>
          </a:blip>
          <a:stretch>
            <a:fillRect/>
          </a:stretch>
        </p:blipFill>
        <p:spPr>
          <a:xfrm>
            <a:off x="236775" y="177400"/>
            <a:ext cx="1696200" cy="1728300"/>
          </a:xfrm>
          <a:prstGeom prst="ellipse">
            <a:avLst/>
          </a:prstGeom>
          <a:noFill/>
          <a:ln cap="flat" cmpd="sng" w="19050">
            <a:solidFill>
              <a:schemeClr val="lt2"/>
            </a:solidFill>
            <a:prstDash val="solid"/>
            <a:miter lim="8000"/>
            <a:headEnd len="sm" w="sm" type="none"/>
            <a:tailEnd len="sm" w="sm" type="none"/>
          </a:ln>
        </p:spPr>
      </p:pic>
      <p:pic>
        <p:nvPicPr>
          <p:cNvPr id="353" name="Google Shape;353;p48"/>
          <p:cNvPicPr preferRelativeResize="0"/>
          <p:nvPr/>
        </p:nvPicPr>
        <p:blipFill>
          <a:blip r:embed="rId4">
            <a:alphaModFix/>
          </a:blip>
          <a:stretch>
            <a:fillRect/>
          </a:stretch>
        </p:blipFill>
        <p:spPr>
          <a:xfrm>
            <a:off x="354625" y="2572525"/>
            <a:ext cx="1770600" cy="1952100"/>
          </a:xfrm>
          <a:prstGeom prst="rect">
            <a:avLst/>
          </a:prstGeom>
          <a:noFill/>
          <a:ln>
            <a:noFill/>
          </a:ln>
        </p:spPr>
      </p:pic>
      <p:pic>
        <p:nvPicPr>
          <p:cNvPr id="354" name="Google Shape;354;p48"/>
          <p:cNvPicPr preferRelativeResize="0"/>
          <p:nvPr/>
        </p:nvPicPr>
        <p:blipFill rotWithShape="1">
          <a:blip r:embed="rId5">
            <a:alphaModFix/>
          </a:blip>
          <a:srcRect b="40485" l="0" r="39522" t="11203"/>
          <a:stretch/>
        </p:blipFill>
        <p:spPr>
          <a:xfrm>
            <a:off x="2498700" y="2512825"/>
            <a:ext cx="1796400" cy="1952100"/>
          </a:xfrm>
          <a:prstGeom prst="ellipse">
            <a:avLst/>
          </a:prstGeom>
          <a:noFill/>
          <a:ln>
            <a:noFill/>
          </a:ln>
        </p:spPr>
      </p:pic>
      <p:pic>
        <p:nvPicPr>
          <p:cNvPr id="355" name="Google Shape;355;p48"/>
          <p:cNvPicPr preferRelativeResize="0"/>
          <p:nvPr/>
        </p:nvPicPr>
        <p:blipFill rotWithShape="1">
          <a:blip r:embed="rId6">
            <a:alphaModFix/>
          </a:blip>
          <a:srcRect b="42142" l="28744" r="32200" t="3633"/>
          <a:stretch/>
        </p:blipFill>
        <p:spPr>
          <a:xfrm>
            <a:off x="4804375" y="2560600"/>
            <a:ext cx="1796400" cy="1952100"/>
          </a:xfrm>
          <a:prstGeom prst="ellipse">
            <a:avLst/>
          </a:prstGeom>
          <a:noFill/>
          <a:ln cap="flat" cmpd="sng" w="19050">
            <a:solidFill>
              <a:srgbClr val="EEEEEE"/>
            </a:solidFill>
            <a:prstDash val="solid"/>
            <a:miter lim="8000"/>
            <a:headEnd len="sm" w="sm" type="none"/>
            <a:tailEnd len="sm" w="sm" type="none"/>
          </a:ln>
        </p:spPr>
      </p:pic>
      <p:pic>
        <p:nvPicPr>
          <p:cNvPr id="356" name="Google Shape;356;p48"/>
          <p:cNvPicPr preferRelativeResize="0"/>
          <p:nvPr/>
        </p:nvPicPr>
        <p:blipFill>
          <a:blip r:embed="rId7">
            <a:alphaModFix/>
          </a:blip>
          <a:stretch>
            <a:fillRect/>
          </a:stretch>
        </p:blipFill>
        <p:spPr>
          <a:xfrm>
            <a:off x="7014224" y="2586175"/>
            <a:ext cx="1866900" cy="1866900"/>
          </a:xfrm>
          <a:prstGeom prst="rect">
            <a:avLst/>
          </a:prstGeom>
          <a:noFill/>
          <a:ln>
            <a:noFill/>
          </a:ln>
        </p:spPr>
      </p:pic>
      <p:pic>
        <p:nvPicPr>
          <p:cNvPr id="357" name="Google Shape;357;p48"/>
          <p:cNvPicPr preferRelativeResize="0"/>
          <p:nvPr/>
        </p:nvPicPr>
        <p:blipFill>
          <a:blip r:embed="rId8">
            <a:alphaModFix/>
          </a:blip>
          <a:stretch>
            <a:fillRect/>
          </a:stretch>
        </p:blipFill>
        <p:spPr>
          <a:xfrm>
            <a:off x="4753413" y="191100"/>
            <a:ext cx="1700904" cy="1700904"/>
          </a:xfrm>
          <a:prstGeom prst="rect">
            <a:avLst/>
          </a:prstGeom>
          <a:noFill/>
          <a:ln>
            <a:noFill/>
          </a:ln>
        </p:spPr>
      </p:pic>
      <p:pic>
        <p:nvPicPr>
          <p:cNvPr id="358" name="Google Shape;358;p48"/>
          <p:cNvPicPr preferRelativeResize="0"/>
          <p:nvPr/>
        </p:nvPicPr>
        <p:blipFill>
          <a:blip r:embed="rId9">
            <a:alphaModFix/>
          </a:blip>
          <a:stretch>
            <a:fillRect/>
          </a:stretch>
        </p:blipFill>
        <p:spPr>
          <a:xfrm>
            <a:off x="2546438" y="197050"/>
            <a:ext cx="1700905" cy="1700905"/>
          </a:xfrm>
          <a:prstGeom prst="rect">
            <a:avLst/>
          </a:prstGeom>
          <a:noFill/>
          <a:ln>
            <a:noFill/>
          </a:ln>
        </p:spPr>
      </p:pic>
      <p:pic>
        <p:nvPicPr>
          <p:cNvPr id="359" name="Google Shape;359;p48"/>
          <p:cNvPicPr preferRelativeResize="0"/>
          <p:nvPr/>
        </p:nvPicPr>
        <p:blipFill rotWithShape="1">
          <a:blip r:embed="rId10">
            <a:alphaModFix/>
          </a:blip>
          <a:srcRect b="26723" l="12449" r="0" t="0"/>
          <a:stretch/>
        </p:blipFill>
        <p:spPr>
          <a:xfrm>
            <a:off x="6898425" y="228600"/>
            <a:ext cx="1637400" cy="16005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9"/>
          <p:cNvPicPr preferRelativeResize="0"/>
          <p:nvPr/>
        </p:nvPicPr>
        <p:blipFill rotWithShape="1">
          <a:blip r:embed="rId3">
            <a:alphaModFix/>
          </a:blip>
          <a:srcRect b="0" l="0" r="0" t="0"/>
          <a:stretch/>
        </p:blipFill>
        <p:spPr>
          <a:xfrm>
            <a:off x="3600525" y="642563"/>
            <a:ext cx="4961327" cy="3858375"/>
          </a:xfrm>
          <a:prstGeom prst="rect">
            <a:avLst/>
          </a:prstGeom>
          <a:noFill/>
          <a:ln>
            <a:noFill/>
          </a:ln>
        </p:spPr>
      </p:pic>
      <p:sp>
        <p:nvSpPr>
          <p:cNvPr id="365" name="Google Shape;365;p49"/>
          <p:cNvSpPr txBox="1"/>
          <p:nvPr/>
        </p:nvSpPr>
        <p:spPr>
          <a:xfrm>
            <a:off x="503625" y="1863750"/>
            <a:ext cx="3096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i="0" lang="en" sz="3000" u="none" cap="none" strike="noStrike">
                <a:solidFill>
                  <a:schemeClr val="accent1"/>
                </a:solidFill>
                <a:latin typeface="Nunito Sans"/>
                <a:ea typeface="Nunito Sans"/>
                <a:cs typeface="Nunito Sans"/>
                <a:sym typeface="Nunito Sans"/>
              </a:rPr>
              <a:t>Project Goals</a:t>
            </a:r>
            <a:endParaRPr i="0" sz="3000" u="none" cap="none" strike="noStrike">
              <a:solidFill>
                <a:schemeClr val="accent1"/>
              </a:solidFill>
              <a:latin typeface="Nunito Sans"/>
              <a:ea typeface="Nunito Sans"/>
              <a:cs typeface="Nunito Sans"/>
              <a:sym typeface="Nunito Sans"/>
            </a:endParaRPr>
          </a:p>
        </p:txBody>
      </p:sp>
      <p:cxnSp>
        <p:nvCxnSpPr>
          <p:cNvPr id="366" name="Google Shape;366;p49"/>
          <p:cNvCxnSpPr/>
          <p:nvPr/>
        </p:nvCxnSpPr>
        <p:spPr>
          <a:xfrm>
            <a:off x="599294" y="2433325"/>
            <a:ext cx="2304600" cy="20700"/>
          </a:xfrm>
          <a:prstGeom prst="straightConnector1">
            <a:avLst/>
          </a:prstGeom>
          <a:noFill/>
          <a:ln cap="flat" cmpd="sng" w="28575">
            <a:solidFill>
              <a:srgbClr val="FFEA15"/>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nvSpPr>
        <p:spPr>
          <a:xfrm>
            <a:off x="524425" y="955813"/>
            <a:ext cx="7840800" cy="181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i="0" lang="en" sz="2000" u="none" cap="none" strike="noStrike">
                <a:solidFill>
                  <a:srgbClr val="000000"/>
                </a:solidFill>
                <a:latin typeface="Nunito Sans"/>
                <a:ea typeface="Nunito Sans"/>
                <a:cs typeface="Nunito Sans"/>
                <a:sym typeface="Nunito Sans"/>
              </a:rPr>
              <a:t>To develop a POS application and REST API for </a:t>
            </a:r>
            <a:r>
              <a:rPr b="1" i="0" lang="en" sz="2000" u="none" cap="none" strike="noStrike">
                <a:solidFill>
                  <a:srgbClr val="000000"/>
                </a:solidFill>
                <a:latin typeface="Nunito Sans"/>
                <a:ea typeface="Nunito Sans"/>
                <a:cs typeface="Nunito Sans"/>
                <a:sym typeface="Nunito Sans"/>
              </a:rPr>
              <a:t>Course Registration System</a:t>
            </a:r>
            <a:r>
              <a:rPr i="0" lang="en" sz="2000" u="none" cap="none" strike="noStrike">
                <a:solidFill>
                  <a:srgbClr val="000000"/>
                </a:solidFill>
                <a:latin typeface="Nunito Sans"/>
                <a:ea typeface="Nunito Sans"/>
                <a:cs typeface="Nunito Sans"/>
                <a:sym typeface="Nunito Sans"/>
              </a:rPr>
              <a:t> using JAVA where the student can register, add/drop course, professors can view courses, enrolled students while admin can manage users, add/drop courses to catalog.</a:t>
            </a:r>
            <a:endParaRPr i="0" sz="2000" u="none" cap="none" strike="noStrike">
              <a:solidFill>
                <a:srgbClr val="000000"/>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Sans"/>
              <a:ea typeface="Nunito Sans"/>
              <a:cs typeface="Nunito Sans"/>
              <a:sym typeface="Nunito Sans"/>
            </a:endParaRPr>
          </a:p>
        </p:txBody>
      </p:sp>
      <p:pic>
        <p:nvPicPr>
          <p:cNvPr id="372" name="Google Shape;372;p50"/>
          <p:cNvPicPr preferRelativeResize="0"/>
          <p:nvPr/>
        </p:nvPicPr>
        <p:blipFill rotWithShape="1">
          <a:blip r:embed="rId3">
            <a:alphaModFix/>
          </a:blip>
          <a:srcRect b="0" l="0" r="0" t="0"/>
          <a:stretch/>
        </p:blipFill>
        <p:spPr>
          <a:xfrm>
            <a:off x="683313" y="2772025"/>
            <a:ext cx="1362075" cy="1343025"/>
          </a:xfrm>
          <a:prstGeom prst="rect">
            <a:avLst/>
          </a:prstGeom>
          <a:noFill/>
          <a:ln>
            <a:noFill/>
          </a:ln>
          <a:effectLst>
            <a:outerShdw blurRad="57150" rotWithShape="0" algn="bl" dir="5400000" dist="19050">
              <a:srgbClr val="000000">
                <a:alpha val="50000"/>
              </a:srgbClr>
            </a:outerShdw>
          </a:effectLst>
        </p:spPr>
      </p:pic>
      <p:pic>
        <p:nvPicPr>
          <p:cNvPr id="373" name="Google Shape;373;p50"/>
          <p:cNvPicPr preferRelativeResize="0"/>
          <p:nvPr/>
        </p:nvPicPr>
        <p:blipFill rotWithShape="1">
          <a:blip r:embed="rId4">
            <a:alphaModFix/>
          </a:blip>
          <a:srcRect b="0" l="0" r="0" t="0"/>
          <a:stretch/>
        </p:blipFill>
        <p:spPr>
          <a:xfrm>
            <a:off x="2525863" y="2716700"/>
            <a:ext cx="1525900" cy="1453675"/>
          </a:xfrm>
          <a:prstGeom prst="rect">
            <a:avLst/>
          </a:prstGeom>
          <a:noFill/>
          <a:ln>
            <a:noFill/>
          </a:ln>
        </p:spPr>
      </p:pic>
      <p:pic>
        <p:nvPicPr>
          <p:cNvPr id="374" name="Google Shape;374;p50"/>
          <p:cNvPicPr preferRelativeResize="0"/>
          <p:nvPr/>
        </p:nvPicPr>
        <p:blipFill rotWithShape="1">
          <a:blip r:embed="rId5">
            <a:alphaModFix/>
          </a:blip>
          <a:srcRect b="0" l="0" r="0" t="0"/>
          <a:stretch/>
        </p:blipFill>
        <p:spPr>
          <a:xfrm>
            <a:off x="4777463" y="2716701"/>
            <a:ext cx="1412125" cy="1453675"/>
          </a:xfrm>
          <a:prstGeom prst="rect">
            <a:avLst/>
          </a:prstGeom>
          <a:noFill/>
          <a:ln>
            <a:noFill/>
          </a:ln>
        </p:spPr>
      </p:pic>
      <p:sp>
        <p:nvSpPr>
          <p:cNvPr id="375" name="Google Shape;375;p50"/>
          <p:cNvSpPr txBox="1"/>
          <p:nvPr/>
        </p:nvSpPr>
        <p:spPr>
          <a:xfrm>
            <a:off x="223600" y="4266100"/>
            <a:ext cx="24540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4D4DF1"/>
                </a:solidFill>
                <a:latin typeface="Arial"/>
                <a:ea typeface="Arial"/>
                <a:cs typeface="Arial"/>
                <a:sym typeface="Arial"/>
              </a:rPr>
              <a:t>Quality</a:t>
            </a:r>
            <a:endParaRPr b="0" i="0" sz="1800" u="none" cap="none" strike="noStrike">
              <a:solidFill>
                <a:srgbClr val="4D4DF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4A86E8"/>
              </a:solidFill>
              <a:latin typeface="Arial"/>
              <a:ea typeface="Arial"/>
              <a:cs typeface="Arial"/>
              <a:sym typeface="Arial"/>
            </a:endParaRPr>
          </a:p>
        </p:txBody>
      </p:sp>
      <p:sp>
        <p:nvSpPr>
          <p:cNvPr id="376" name="Google Shape;376;p50"/>
          <p:cNvSpPr txBox="1"/>
          <p:nvPr/>
        </p:nvSpPr>
        <p:spPr>
          <a:xfrm>
            <a:off x="1788813" y="4266100"/>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4D4DF1"/>
                </a:solidFill>
                <a:latin typeface="Arial"/>
                <a:ea typeface="Arial"/>
                <a:cs typeface="Arial"/>
                <a:sym typeface="Arial"/>
              </a:rPr>
              <a:t>Speed</a:t>
            </a:r>
            <a:endParaRPr b="0" i="0" sz="1400" u="none" cap="none" strike="noStrike">
              <a:solidFill>
                <a:srgbClr val="000000"/>
              </a:solidFill>
              <a:latin typeface="Arial"/>
              <a:ea typeface="Arial"/>
              <a:cs typeface="Arial"/>
              <a:sym typeface="Arial"/>
            </a:endParaRPr>
          </a:p>
        </p:txBody>
      </p:sp>
      <p:sp>
        <p:nvSpPr>
          <p:cNvPr id="377" name="Google Shape;377;p50"/>
          <p:cNvSpPr txBox="1"/>
          <p:nvPr/>
        </p:nvSpPr>
        <p:spPr>
          <a:xfrm>
            <a:off x="3850288" y="4225600"/>
            <a:ext cx="30000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4D4DF1"/>
                </a:solidFill>
                <a:latin typeface="Arial"/>
                <a:ea typeface="Arial"/>
                <a:cs typeface="Arial"/>
                <a:sym typeface="Arial"/>
              </a:rPr>
              <a:t>Interactivity</a:t>
            </a:r>
            <a:endParaRPr b="0" i="0" sz="1800" u="none" cap="none" strike="noStrike">
              <a:solidFill>
                <a:srgbClr val="4D4DF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4A86E8"/>
              </a:solidFill>
              <a:latin typeface="Arial"/>
              <a:ea typeface="Arial"/>
              <a:cs typeface="Arial"/>
              <a:sym typeface="Arial"/>
            </a:endParaRPr>
          </a:p>
        </p:txBody>
      </p:sp>
      <p:cxnSp>
        <p:nvCxnSpPr>
          <p:cNvPr id="378" name="Google Shape;378;p50"/>
          <p:cNvCxnSpPr/>
          <p:nvPr/>
        </p:nvCxnSpPr>
        <p:spPr>
          <a:xfrm flipH="1" rot="10800000">
            <a:off x="438544" y="774125"/>
            <a:ext cx="7086000" cy="9000"/>
          </a:xfrm>
          <a:prstGeom prst="straightConnector1">
            <a:avLst/>
          </a:prstGeom>
          <a:noFill/>
          <a:ln cap="flat" cmpd="sng" w="28575">
            <a:solidFill>
              <a:srgbClr val="FFEA15"/>
            </a:solidFill>
            <a:prstDash val="solid"/>
            <a:round/>
            <a:headEnd len="sm" w="sm" type="none"/>
            <a:tailEnd len="sm" w="sm" type="none"/>
          </a:ln>
        </p:spPr>
      </p:cxnSp>
      <p:sp>
        <p:nvSpPr>
          <p:cNvPr id="379" name="Google Shape;379;p50"/>
          <p:cNvSpPr txBox="1"/>
          <p:nvPr/>
        </p:nvSpPr>
        <p:spPr>
          <a:xfrm>
            <a:off x="438550" y="150025"/>
            <a:ext cx="6172200" cy="569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n" sz="2500">
                <a:solidFill>
                  <a:schemeClr val="accent1"/>
                </a:solidFill>
                <a:latin typeface="Nunito Sans"/>
                <a:ea typeface="Nunito Sans"/>
                <a:cs typeface="Nunito Sans"/>
                <a:sym typeface="Nunito Sans"/>
              </a:rPr>
              <a:t>Vision</a:t>
            </a:r>
            <a:endParaRPr i="0" sz="2500" u="none" cap="none" strike="noStrike">
              <a:solidFill>
                <a:schemeClr val="accent1"/>
              </a:solidFill>
              <a:latin typeface="Nunito Sans"/>
              <a:ea typeface="Nunito Sans"/>
              <a:cs typeface="Nunito Sans"/>
              <a:sym typeface="Nunito Sans"/>
            </a:endParaRPr>
          </a:p>
        </p:txBody>
      </p:sp>
      <p:grpSp>
        <p:nvGrpSpPr>
          <p:cNvPr id="380" name="Google Shape;380;p50"/>
          <p:cNvGrpSpPr/>
          <p:nvPr/>
        </p:nvGrpSpPr>
        <p:grpSpPr>
          <a:xfrm>
            <a:off x="6915306" y="2716761"/>
            <a:ext cx="1449944" cy="1453562"/>
            <a:chOff x="3363489" y="1435608"/>
            <a:chExt cx="2456700" cy="2592406"/>
          </a:xfrm>
        </p:grpSpPr>
        <p:pic>
          <p:nvPicPr>
            <p:cNvPr id="381" name="Google Shape;381;p50"/>
            <p:cNvPicPr preferRelativeResize="0"/>
            <p:nvPr/>
          </p:nvPicPr>
          <p:blipFill rotWithShape="1">
            <a:blip r:embed="rId6">
              <a:alphaModFix/>
            </a:blip>
            <a:srcRect b="0" l="0" r="0" t="0"/>
            <a:stretch/>
          </p:blipFill>
          <p:spPr>
            <a:xfrm>
              <a:off x="3717834" y="1962904"/>
              <a:ext cx="1844326" cy="1844326"/>
            </a:xfrm>
            <a:prstGeom prst="rect">
              <a:avLst/>
            </a:prstGeom>
            <a:noFill/>
            <a:ln>
              <a:noFill/>
            </a:ln>
            <a:effectLst>
              <a:outerShdw blurRad="57150" rotWithShape="0" algn="bl" dir="5400000" dist="19050">
                <a:srgbClr val="000000">
                  <a:alpha val="50000"/>
                </a:srgbClr>
              </a:outerShdw>
            </a:effectLst>
          </p:spPr>
        </p:pic>
        <p:sp>
          <p:nvSpPr>
            <p:cNvPr id="382" name="Google Shape;382;p50"/>
            <p:cNvSpPr/>
            <p:nvPr/>
          </p:nvSpPr>
          <p:spPr>
            <a:xfrm>
              <a:off x="3363489" y="1575814"/>
              <a:ext cx="2456700" cy="2452200"/>
            </a:xfrm>
            <a:prstGeom prst="ellipse">
              <a:avLst/>
            </a:prstGeom>
            <a:noFill/>
            <a:ln cap="flat" cmpd="sng" w="38100">
              <a:solidFill>
                <a:srgbClr val="78909C"/>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Poppins"/>
                <a:ea typeface="Poppins"/>
                <a:cs typeface="Poppins"/>
                <a:sym typeface="Poppins"/>
              </a:endParaRPr>
            </a:p>
          </p:txBody>
        </p:sp>
        <p:sp>
          <p:nvSpPr>
            <p:cNvPr id="383" name="Google Shape;383;p50"/>
            <p:cNvSpPr/>
            <p:nvPr/>
          </p:nvSpPr>
          <p:spPr>
            <a:xfrm>
              <a:off x="3560165" y="1435608"/>
              <a:ext cx="694200" cy="731400"/>
            </a:xfrm>
            <a:prstGeom prst="ellipse">
              <a:avLst/>
            </a:prstGeom>
            <a:solidFill>
              <a:srgbClr val="EEEEEE"/>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Poppins"/>
                <a:ea typeface="Poppins"/>
                <a:cs typeface="Poppins"/>
                <a:sym typeface="Poppins"/>
              </a:endParaRPr>
            </a:p>
          </p:txBody>
        </p:sp>
        <p:sp>
          <p:nvSpPr>
            <p:cNvPr id="384" name="Google Shape;384;p50"/>
            <p:cNvSpPr txBox="1"/>
            <p:nvPr/>
          </p:nvSpPr>
          <p:spPr>
            <a:xfrm>
              <a:off x="3560142" y="1444433"/>
              <a:ext cx="461400" cy="7137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 sz="2000">
                  <a:latin typeface="Poppins"/>
                  <a:ea typeface="Poppins"/>
                  <a:cs typeface="Poppins"/>
                  <a:sym typeface="Poppins"/>
                </a:rPr>
                <a:t>4</a:t>
              </a:r>
              <a:endParaRPr/>
            </a:p>
          </p:txBody>
        </p:sp>
      </p:grpSp>
      <p:sp>
        <p:nvSpPr>
          <p:cNvPr id="385" name="Google Shape;385;p50"/>
          <p:cNvSpPr txBox="1"/>
          <p:nvPr/>
        </p:nvSpPr>
        <p:spPr>
          <a:xfrm>
            <a:off x="7114193" y="4266100"/>
            <a:ext cx="1158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lang="en" sz="1800">
                <a:solidFill>
                  <a:srgbClr val="4D4DF1"/>
                </a:solidFill>
              </a:rPr>
              <a:t>Security</a:t>
            </a:r>
            <a:endParaRPr b="0" i="0" sz="1800" u="none" cap="none" strike="noStrike">
              <a:solidFill>
                <a:srgbClr val="4A86E8"/>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type="ctrTitle"/>
          </p:nvPr>
        </p:nvSpPr>
        <p:spPr>
          <a:xfrm>
            <a:off x="967557" y="1920225"/>
            <a:ext cx="2747700" cy="1021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3300"/>
              <a:buFont typeface="Poppins"/>
              <a:buNone/>
            </a:pPr>
            <a:r>
              <a:rPr lang="en" sz="3400">
                <a:latin typeface="Nunito Sans"/>
                <a:ea typeface="Nunito Sans"/>
                <a:cs typeface="Nunito Sans"/>
                <a:sym typeface="Nunito Sans"/>
              </a:rPr>
              <a:t>Engineering</a:t>
            </a:r>
            <a:br>
              <a:rPr lang="en" sz="3400">
                <a:latin typeface="Nunito Sans"/>
                <a:ea typeface="Nunito Sans"/>
                <a:cs typeface="Nunito Sans"/>
                <a:sym typeface="Nunito Sans"/>
              </a:rPr>
            </a:br>
            <a:r>
              <a:rPr lang="en" sz="3400">
                <a:latin typeface="Nunito Sans"/>
                <a:ea typeface="Nunito Sans"/>
                <a:cs typeface="Nunito Sans"/>
                <a:sym typeface="Nunito Sans"/>
              </a:rPr>
              <a:t>Practices</a:t>
            </a:r>
            <a:endParaRPr sz="1100">
              <a:latin typeface="Nunito Sans"/>
              <a:ea typeface="Nunito Sans"/>
              <a:cs typeface="Nunito Sans"/>
              <a:sym typeface="Nunito Sans"/>
            </a:endParaRPr>
          </a:p>
        </p:txBody>
      </p:sp>
      <p:sp>
        <p:nvSpPr>
          <p:cNvPr id="392" name="Google Shape;392;p51"/>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93" name="Google Shape;393;p51"/>
          <p:cNvPicPr preferRelativeResize="0"/>
          <p:nvPr>
            <p:ph idx="2" type="pic"/>
          </p:nvPr>
        </p:nvPicPr>
        <p:blipFill rotWithShape="1">
          <a:blip r:embed="rId3">
            <a:alphaModFix/>
          </a:blip>
          <a:srcRect b="0" l="8650" r="8650" t="0"/>
          <a:stretch/>
        </p:blipFill>
        <p:spPr>
          <a:xfrm>
            <a:off x="4571999" y="159125"/>
            <a:ext cx="4367700" cy="4736100"/>
          </a:xfrm>
          <a:prstGeom prst="rect">
            <a:avLst/>
          </a:prstGeom>
          <a:solidFill>
            <a:srgbClr val="727272"/>
          </a:solid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2"/>
          <p:cNvSpPr txBox="1"/>
          <p:nvPr>
            <p:ph idx="12" type="sldNum"/>
          </p:nvPr>
        </p:nvSpPr>
        <p:spPr>
          <a:xfrm>
            <a:off x="6303288" y="3562388"/>
            <a:ext cx="411600" cy="29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400" name="Google Shape;400;p52"/>
          <p:cNvPicPr preferRelativeResize="0"/>
          <p:nvPr/>
        </p:nvPicPr>
        <p:blipFill>
          <a:blip r:embed="rId3">
            <a:alphaModFix/>
          </a:blip>
          <a:stretch>
            <a:fillRect/>
          </a:stretch>
        </p:blipFill>
        <p:spPr>
          <a:xfrm>
            <a:off x="1960313" y="114300"/>
            <a:ext cx="4918996" cy="4914900"/>
          </a:xfrm>
          <a:prstGeom prst="rect">
            <a:avLst/>
          </a:prstGeom>
          <a:noFill/>
          <a:ln>
            <a:noFill/>
          </a:ln>
          <a:effectLst>
            <a:outerShdw blurRad="57150" rotWithShape="0" algn="bl" dir="5400000" dist="19050">
              <a:srgbClr val="000000">
                <a:alpha val="50000"/>
              </a:srgbClr>
            </a:outerShdw>
          </a:effectLst>
        </p:spPr>
      </p:pic>
      <p:sp>
        <p:nvSpPr>
          <p:cNvPr id="401" name="Google Shape;401;p52"/>
          <p:cNvSpPr txBox="1"/>
          <p:nvPr/>
        </p:nvSpPr>
        <p:spPr>
          <a:xfrm>
            <a:off x="5545838" y="473325"/>
            <a:ext cx="18381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rgbClr val="00B0F0"/>
                </a:solidFill>
                <a:latin typeface="Nunito Sans"/>
                <a:ea typeface="Nunito Sans"/>
                <a:cs typeface="Nunito Sans"/>
                <a:sym typeface="Nunito Sans"/>
              </a:rPr>
              <a:t>Requirement gathering</a:t>
            </a:r>
            <a:endParaRPr sz="1100">
              <a:solidFill>
                <a:srgbClr val="00B0F0"/>
              </a:solidFill>
              <a:latin typeface="Nunito Sans"/>
              <a:ea typeface="Nunito Sans"/>
              <a:cs typeface="Nunito Sans"/>
              <a:sym typeface="Nunito Sans"/>
            </a:endParaRPr>
          </a:p>
        </p:txBody>
      </p:sp>
      <p:sp>
        <p:nvSpPr>
          <p:cNvPr id="402" name="Google Shape;402;p52"/>
          <p:cNvSpPr txBox="1"/>
          <p:nvPr/>
        </p:nvSpPr>
        <p:spPr>
          <a:xfrm>
            <a:off x="5466938" y="4283625"/>
            <a:ext cx="16095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rgbClr val="00B0F0"/>
                </a:solidFill>
                <a:latin typeface="Nunito Sans"/>
                <a:ea typeface="Nunito Sans"/>
                <a:cs typeface="Nunito Sans"/>
                <a:sym typeface="Nunito Sans"/>
              </a:rPr>
              <a:t>UML artifacts design</a:t>
            </a:r>
            <a:endParaRPr sz="1100">
              <a:solidFill>
                <a:srgbClr val="00B0F0"/>
              </a:solidFill>
              <a:latin typeface="Nunito Sans"/>
              <a:ea typeface="Nunito Sans"/>
              <a:cs typeface="Nunito Sans"/>
              <a:sym typeface="Nunito Sans"/>
            </a:endParaRPr>
          </a:p>
        </p:txBody>
      </p:sp>
      <p:sp>
        <p:nvSpPr>
          <p:cNvPr id="403" name="Google Shape;403;p52"/>
          <p:cNvSpPr txBox="1"/>
          <p:nvPr/>
        </p:nvSpPr>
        <p:spPr>
          <a:xfrm>
            <a:off x="6495638" y="2568272"/>
            <a:ext cx="21696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rgbClr val="00B0F0"/>
                </a:solidFill>
                <a:latin typeface="Nunito Sans"/>
                <a:ea typeface="Nunito Sans"/>
                <a:cs typeface="Nunito Sans"/>
                <a:sym typeface="Nunito Sans"/>
              </a:rPr>
              <a:t>Technology stack selection</a:t>
            </a:r>
            <a:endParaRPr sz="1100">
              <a:solidFill>
                <a:srgbClr val="00B0F0"/>
              </a:solidFill>
              <a:latin typeface="Nunito Sans"/>
              <a:ea typeface="Nunito Sans"/>
              <a:cs typeface="Nunito Sans"/>
              <a:sym typeface="Nunito Sans"/>
            </a:endParaRPr>
          </a:p>
        </p:txBody>
      </p:sp>
      <p:sp>
        <p:nvSpPr>
          <p:cNvPr id="404" name="Google Shape;404;p52"/>
          <p:cNvSpPr txBox="1"/>
          <p:nvPr/>
        </p:nvSpPr>
        <p:spPr>
          <a:xfrm>
            <a:off x="268219" y="4283625"/>
            <a:ext cx="33213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rgbClr val="00B0F0"/>
                </a:solidFill>
                <a:latin typeface="Nunito Sans"/>
                <a:ea typeface="Nunito Sans"/>
                <a:cs typeface="Nunito Sans"/>
                <a:sym typeface="Nunito Sans"/>
              </a:rPr>
              <a:t>Code implementation and development</a:t>
            </a:r>
            <a:endParaRPr sz="1100">
              <a:solidFill>
                <a:srgbClr val="00B0F0"/>
              </a:solidFill>
              <a:latin typeface="Nunito Sans"/>
              <a:ea typeface="Nunito Sans"/>
              <a:cs typeface="Nunito Sans"/>
              <a:sym typeface="Nunito Sans"/>
            </a:endParaRPr>
          </a:p>
        </p:txBody>
      </p:sp>
      <p:sp>
        <p:nvSpPr>
          <p:cNvPr id="405" name="Google Shape;405;p52"/>
          <p:cNvSpPr txBox="1"/>
          <p:nvPr/>
        </p:nvSpPr>
        <p:spPr>
          <a:xfrm>
            <a:off x="982931" y="2417856"/>
            <a:ext cx="13173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rgbClr val="00B0F0"/>
                </a:solidFill>
                <a:latin typeface="Nunito Sans"/>
                <a:ea typeface="Nunito Sans"/>
                <a:cs typeface="Nunito Sans"/>
                <a:sym typeface="Nunito Sans"/>
              </a:rPr>
              <a:t>System Testing</a:t>
            </a:r>
            <a:endParaRPr sz="1100">
              <a:solidFill>
                <a:srgbClr val="00B0F0"/>
              </a:solidFill>
              <a:latin typeface="Nunito Sans"/>
              <a:ea typeface="Nunito Sans"/>
              <a:cs typeface="Nunito Sans"/>
              <a:sym typeface="Nuni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3"/>
          <p:cNvPicPr preferRelativeResize="0"/>
          <p:nvPr/>
        </p:nvPicPr>
        <p:blipFill rotWithShape="1">
          <a:blip r:embed="rId3">
            <a:alphaModFix/>
          </a:blip>
          <a:srcRect b="0" l="0" r="0" t="0"/>
          <a:stretch/>
        </p:blipFill>
        <p:spPr>
          <a:xfrm>
            <a:off x="639873" y="370430"/>
            <a:ext cx="7938865" cy="458814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type="title"/>
          </p:nvPr>
        </p:nvSpPr>
        <p:spPr>
          <a:xfrm>
            <a:off x="244250" y="-2183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2500">
                <a:latin typeface="Nunito Sans"/>
                <a:ea typeface="Nunito Sans"/>
                <a:cs typeface="Nunito Sans"/>
                <a:sym typeface="Nunito Sans"/>
              </a:rPr>
              <a:t>Tech Stack</a:t>
            </a:r>
            <a:endParaRPr sz="2500">
              <a:latin typeface="Nunito Sans"/>
              <a:ea typeface="Nunito Sans"/>
              <a:cs typeface="Nunito Sans"/>
              <a:sym typeface="Nunito Sans"/>
            </a:endParaRPr>
          </a:p>
        </p:txBody>
      </p:sp>
      <p:cxnSp>
        <p:nvCxnSpPr>
          <p:cNvPr id="416" name="Google Shape;416;p54"/>
          <p:cNvCxnSpPr/>
          <p:nvPr/>
        </p:nvCxnSpPr>
        <p:spPr>
          <a:xfrm>
            <a:off x="202819" y="718825"/>
            <a:ext cx="8686200" cy="7200"/>
          </a:xfrm>
          <a:prstGeom prst="straightConnector1">
            <a:avLst/>
          </a:prstGeom>
          <a:noFill/>
          <a:ln cap="flat" cmpd="sng" w="28575">
            <a:solidFill>
              <a:srgbClr val="FFEA15"/>
            </a:solidFill>
            <a:prstDash val="solid"/>
            <a:round/>
            <a:headEnd len="sm" w="sm" type="none"/>
            <a:tailEnd len="sm" w="sm" type="none"/>
          </a:ln>
        </p:spPr>
      </p:cxnSp>
      <p:sp>
        <p:nvSpPr>
          <p:cNvPr id="417" name="Google Shape;417;p54"/>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pic>
        <p:nvPicPr>
          <p:cNvPr id="418" name="Google Shape;418;p54"/>
          <p:cNvPicPr preferRelativeResize="0"/>
          <p:nvPr/>
        </p:nvPicPr>
        <p:blipFill rotWithShape="1">
          <a:blip r:embed="rId3">
            <a:alphaModFix/>
          </a:blip>
          <a:srcRect b="0" l="0" r="0" t="0"/>
          <a:stretch/>
        </p:blipFill>
        <p:spPr>
          <a:xfrm>
            <a:off x="5012175" y="1405438"/>
            <a:ext cx="1846975" cy="1255464"/>
          </a:xfrm>
          <a:prstGeom prst="rect">
            <a:avLst/>
          </a:prstGeom>
          <a:noFill/>
          <a:ln>
            <a:noFill/>
          </a:ln>
          <a:effectLst>
            <a:outerShdw blurRad="142875" rotWithShape="0" algn="bl" dir="5400000" dist="19050">
              <a:srgbClr val="000000">
                <a:alpha val="50000"/>
              </a:srgbClr>
            </a:outerShdw>
          </a:effectLst>
        </p:spPr>
      </p:pic>
      <p:pic>
        <p:nvPicPr>
          <p:cNvPr id="419" name="Google Shape;419;p54"/>
          <p:cNvPicPr preferRelativeResize="0"/>
          <p:nvPr/>
        </p:nvPicPr>
        <p:blipFill rotWithShape="1">
          <a:blip r:embed="rId4">
            <a:alphaModFix/>
          </a:blip>
          <a:srcRect b="0" l="0" r="0" t="0"/>
          <a:stretch/>
        </p:blipFill>
        <p:spPr>
          <a:xfrm>
            <a:off x="5285564" y="3474038"/>
            <a:ext cx="1478550" cy="1185375"/>
          </a:xfrm>
          <a:prstGeom prst="rect">
            <a:avLst/>
          </a:prstGeom>
          <a:noFill/>
          <a:ln>
            <a:noFill/>
          </a:ln>
        </p:spPr>
      </p:pic>
      <p:pic>
        <p:nvPicPr>
          <p:cNvPr id="420" name="Google Shape;420;p54"/>
          <p:cNvPicPr preferRelativeResize="0"/>
          <p:nvPr/>
        </p:nvPicPr>
        <p:blipFill rotWithShape="1">
          <a:blip r:embed="rId5">
            <a:alphaModFix/>
          </a:blip>
          <a:srcRect b="0" l="0" r="0" t="0"/>
          <a:stretch/>
        </p:blipFill>
        <p:spPr>
          <a:xfrm>
            <a:off x="2953549" y="3112450"/>
            <a:ext cx="1627200" cy="915907"/>
          </a:xfrm>
          <a:prstGeom prst="rect">
            <a:avLst/>
          </a:prstGeom>
          <a:noFill/>
          <a:ln>
            <a:noFill/>
          </a:ln>
          <a:effectLst>
            <a:outerShdw blurRad="142875" rotWithShape="0" algn="bl" dir="5400000" dist="19050">
              <a:srgbClr val="000000">
                <a:alpha val="50000"/>
              </a:srgbClr>
            </a:outerShdw>
          </a:effectLst>
        </p:spPr>
      </p:pic>
      <p:pic>
        <p:nvPicPr>
          <p:cNvPr id="421" name="Google Shape;421;p54"/>
          <p:cNvPicPr preferRelativeResize="0"/>
          <p:nvPr/>
        </p:nvPicPr>
        <p:blipFill rotWithShape="1">
          <a:blip r:embed="rId6">
            <a:alphaModFix/>
          </a:blip>
          <a:srcRect b="0" l="0" r="0" t="0"/>
          <a:stretch/>
        </p:blipFill>
        <p:spPr>
          <a:xfrm>
            <a:off x="545850" y="1085850"/>
            <a:ext cx="1909075" cy="1185375"/>
          </a:xfrm>
          <a:prstGeom prst="rect">
            <a:avLst/>
          </a:prstGeom>
          <a:noFill/>
          <a:ln>
            <a:noFill/>
          </a:ln>
          <a:effectLst>
            <a:outerShdw blurRad="142875" rotWithShape="0" algn="bl" dir="5400000" dist="19050">
              <a:srgbClr val="000000">
                <a:alpha val="50000"/>
              </a:srgbClr>
            </a:outerShdw>
          </a:effectLst>
        </p:spPr>
      </p:pic>
      <p:sp>
        <p:nvSpPr>
          <p:cNvPr id="422" name="Google Shape;422;p54"/>
          <p:cNvSpPr txBox="1"/>
          <p:nvPr/>
        </p:nvSpPr>
        <p:spPr>
          <a:xfrm>
            <a:off x="3074600" y="2768375"/>
            <a:ext cx="14784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1" i="0" lang="en" sz="1100" u="sng" cap="none" strike="noStrike">
                <a:solidFill>
                  <a:schemeClr val="accent2"/>
                </a:solidFill>
                <a:latin typeface="Nunito Sans"/>
                <a:ea typeface="Nunito Sans"/>
                <a:cs typeface="Nunito Sans"/>
                <a:sym typeface="Nunito Sans"/>
              </a:rPr>
              <a:t>Application Server</a:t>
            </a:r>
            <a:endParaRPr b="1" i="0" sz="1100" u="sng" cap="none" strike="noStrike">
              <a:solidFill>
                <a:schemeClr val="accent2"/>
              </a:solidFill>
              <a:latin typeface="Nunito Sans"/>
              <a:ea typeface="Nunito Sans"/>
              <a:cs typeface="Nunito Sans"/>
              <a:sym typeface="Nunito Sans"/>
            </a:endParaRPr>
          </a:p>
        </p:txBody>
      </p:sp>
      <p:sp>
        <p:nvSpPr>
          <p:cNvPr id="423" name="Google Shape;423;p54"/>
          <p:cNvSpPr txBox="1"/>
          <p:nvPr/>
        </p:nvSpPr>
        <p:spPr>
          <a:xfrm>
            <a:off x="5466179" y="2768378"/>
            <a:ext cx="14784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1" i="0" lang="en" sz="1100" u="sng" cap="none" strike="noStrike">
                <a:solidFill>
                  <a:schemeClr val="accent2"/>
                </a:solidFill>
                <a:latin typeface="Nunito Sans"/>
                <a:ea typeface="Nunito Sans"/>
                <a:cs typeface="Nunito Sans"/>
                <a:sym typeface="Nunito Sans"/>
              </a:rPr>
              <a:t>API Client</a:t>
            </a:r>
            <a:endParaRPr b="1" i="0" sz="1100" u="sng" cap="none" strike="noStrike">
              <a:solidFill>
                <a:schemeClr val="accent2"/>
              </a:solidFill>
              <a:latin typeface="Nunito Sans"/>
              <a:ea typeface="Nunito Sans"/>
              <a:cs typeface="Nunito Sans"/>
              <a:sym typeface="Nunito Sans"/>
            </a:endParaRPr>
          </a:p>
        </p:txBody>
      </p:sp>
      <p:pic>
        <p:nvPicPr>
          <p:cNvPr id="424" name="Google Shape;424;p54"/>
          <p:cNvPicPr preferRelativeResize="0"/>
          <p:nvPr/>
        </p:nvPicPr>
        <p:blipFill rotWithShape="1">
          <a:blip r:embed="rId7">
            <a:alphaModFix/>
          </a:blip>
          <a:srcRect b="0" l="0" r="0" t="0"/>
          <a:stretch/>
        </p:blipFill>
        <p:spPr>
          <a:xfrm>
            <a:off x="3376050" y="1405463"/>
            <a:ext cx="637253" cy="1185377"/>
          </a:xfrm>
          <a:prstGeom prst="rect">
            <a:avLst/>
          </a:prstGeom>
          <a:noFill/>
          <a:ln>
            <a:noFill/>
          </a:ln>
          <a:effectLst>
            <a:outerShdw blurRad="142875" rotWithShape="0" algn="bl" dir="5400000" dist="19050">
              <a:srgbClr val="000000">
                <a:alpha val="50000"/>
              </a:srgbClr>
            </a:outerShdw>
          </a:effectLst>
        </p:spPr>
      </p:pic>
      <p:pic>
        <p:nvPicPr>
          <p:cNvPr id="425" name="Google Shape;425;p54"/>
          <p:cNvPicPr preferRelativeResize="0"/>
          <p:nvPr/>
        </p:nvPicPr>
        <p:blipFill rotWithShape="1">
          <a:blip r:embed="rId8">
            <a:alphaModFix/>
          </a:blip>
          <a:srcRect b="33614" l="7224" r="8471" t="36380"/>
          <a:stretch/>
        </p:blipFill>
        <p:spPr>
          <a:xfrm>
            <a:off x="7210700" y="3186875"/>
            <a:ext cx="1764225" cy="470925"/>
          </a:xfrm>
          <a:prstGeom prst="rect">
            <a:avLst/>
          </a:prstGeom>
          <a:noFill/>
          <a:ln>
            <a:noFill/>
          </a:ln>
          <a:effectLst>
            <a:outerShdw blurRad="142875" rotWithShape="0" algn="bl" dir="5400000" dist="19050">
              <a:srgbClr val="000000">
                <a:alpha val="50000"/>
              </a:srgbClr>
            </a:outerShdw>
          </a:effectLst>
        </p:spPr>
      </p:pic>
      <p:sp>
        <p:nvSpPr>
          <p:cNvPr id="426" name="Google Shape;426;p54"/>
          <p:cNvSpPr txBox="1"/>
          <p:nvPr/>
        </p:nvSpPr>
        <p:spPr>
          <a:xfrm>
            <a:off x="7210700" y="27108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200"/>
              <a:buFont typeface="Arial"/>
              <a:buNone/>
            </a:pPr>
            <a:r>
              <a:rPr b="1" i="0" lang="en" sz="1100" u="sng" cap="none" strike="noStrike">
                <a:solidFill>
                  <a:schemeClr val="accent2"/>
                </a:solidFill>
                <a:latin typeface="Nunito Sans"/>
                <a:ea typeface="Nunito Sans"/>
                <a:cs typeface="Nunito Sans"/>
                <a:sym typeface="Nunito Sans"/>
              </a:rPr>
              <a:t>Diagramming Application</a:t>
            </a:r>
            <a:endParaRPr b="1" i="0" sz="1300" u="sng" cap="none" strike="noStrike">
              <a:solidFill>
                <a:schemeClr val="accent2"/>
              </a:solidFill>
              <a:latin typeface="Nunito Sans"/>
              <a:ea typeface="Nunito Sans"/>
              <a:cs typeface="Nunito Sans"/>
              <a:sym typeface="Nunito Sans"/>
            </a:endParaRPr>
          </a:p>
        </p:txBody>
      </p:sp>
      <p:sp>
        <p:nvSpPr>
          <p:cNvPr id="427" name="Google Shape;427;p54"/>
          <p:cNvSpPr txBox="1"/>
          <p:nvPr/>
        </p:nvSpPr>
        <p:spPr>
          <a:xfrm>
            <a:off x="3150800" y="1015775"/>
            <a:ext cx="14784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1" i="0" lang="en" sz="1100" u="sng" cap="none" strike="noStrike">
                <a:solidFill>
                  <a:schemeClr val="accent2"/>
                </a:solidFill>
                <a:latin typeface="Nunito Sans"/>
                <a:ea typeface="Nunito Sans"/>
                <a:cs typeface="Nunito Sans"/>
                <a:sym typeface="Nunito Sans"/>
              </a:rPr>
              <a:t>Core Language</a:t>
            </a:r>
            <a:endParaRPr b="1" i="0" sz="1100" u="sng" cap="none" strike="noStrike">
              <a:solidFill>
                <a:schemeClr val="accent2"/>
              </a:solidFill>
              <a:latin typeface="Nunito Sans"/>
              <a:ea typeface="Nunito Sans"/>
              <a:cs typeface="Nunito Sans"/>
              <a:sym typeface="Nunito Sans"/>
            </a:endParaRPr>
          </a:p>
        </p:txBody>
      </p:sp>
      <p:sp>
        <p:nvSpPr>
          <p:cNvPr id="428" name="Google Shape;428;p54"/>
          <p:cNvSpPr txBox="1"/>
          <p:nvPr/>
        </p:nvSpPr>
        <p:spPr>
          <a:xfrm>
            <a:off x="5242363" y="1015771"/>
            <a:ext cx="14784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1" i="0" lang="en" sz="1100" u="sng" cap="none" strike="noStrike">
                <a:solidFill>
                  <a:schemeClr val="accent2"/>
                </a:solidFill>
                <a:latin typeface="Nunito Sans"/>
                <a:ea typeface="Nunito Sans"/>
                <a:cs typeface="Nunito Sans"/>
                <a:sym typeface="Nunito Sans"/>
              </a:rPr>
              <a:t>SQL Database</a:t>
            </a:r>
            <a:endParaRPr b="1" i="0" sz="1100" u="sng" cap="none" strike="noStrike">
              <a:solidFill>
                <a:schemeClr val="accent2"/>
              </a:solidFill>
              <a:latin typeface="Nunito Sans"/>
              <a:ea typeface="Nunito Sans"/>
              <a:cs typeface="Nunito Sans"/>
              <a:sym typeface="Nunito Sans"/>
            </a:endParaRPr>
          </a:p>
        </p:txBody>
      </p:sp>
      <p:sp>
        <p:nvSpPr>
          <p:cNvPr id="429" name="Google Shape;429;p54"/>
          <p:cNvSpPr txBox="1"/>
          <p:nvPr/>
        </p:nvSpPr>
        <p:spPr>
          <a:xfrm>
            <a:off x="7421250" y="963875"/>
            <a:ext cx="14784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1" lang="en" sz="1100" u="sng">
                <a:solidFill>
                  <a:schemeClr val="accent2"/>
                </a:solidFill>
                <a:latin typeface="Nunito Sans"/>
                <a:ea typeface="Nunito Sans"/>
                <a:cs typeface="Nunito Sans"/>
                <a:sym typeface="Nunito Sans"/>
              </a:rPr>
              <a:t>Code </a:t>
            </a:r>
            <a:r>
              <a:rPr b="1" lang="en" sz="1100" u="sng">
                <a:solidFill>
                  <a:schemeClr val="accent2"/>
                </a:solidFill>
                <a:latin typeface="Nunito Sans"/>
                <a:ea typeface="Nunito Sans"/>
                <a:cs typeface="Nunito Sans"/>
                <a:sym typeface="Nunito Sans"/>
              </a:rPr>
              <a:t>Collaboration</a:t>
            </a:r>
            <a:endParaRPr b="1" i="0" sz="1100" u="sng" cap="none" strike="noStrike">
              <a:solidFill>
                <a:schemeClr val="accent2"/>
              </a:solidFill>
              <a:latin typeface="Nunito Sans"/>
              <a:ea typeface="Nunito Sans"/>
              <a:cs typeface="Nunito Sans"/>
              <a:sym typeface="Nunito Sans"/>
            </a:endParaRPr>
          </a:p>
        </p:txBody>
      </p:sp>
      <p:pic>
        <p:nvPicPr>
          <p:cNvPr id="430" name="Google Shape;430;p54"/>
          <p:cNvPicPr preferRelativeResize="0"/>
          <p:nvPr/>
        </p:nvPicPr>
        <p:blipFill rotWithShape="1">
          <a:blip r:embed="rId9">
            <a:alphaModFix/>
          </a:blip>
          <a:srcRect b="0" l="0" r="0" t="0"/>
          <a:stretch/>
        </p:blipFill>
        <p:spPr>
          <a:xfrm>
            <a:off x="564762" y="2316112"/>
            <a:ext cx="1879737" cy="743500"/>
          </a:xfrm>
          <a:prstGeom prst="rect">
            <a:avLst/>
          </a:prstGeom>
          <a:noFill/>
          <a:ln>
            <a:noFill/>
          </a:ln>
          <a:effectLst>
            <a:outerShdw blurRad="142875" rotWithShape="0" algn="bl" dir="5400000" dist="19050">
              <a:srgbClr val="000000">
                <a:alpha val="50000"/>
              </a:srgbClr>
            </a:outerShdw>
          </a:effectLst>
        </p:spPr>
      </p:pic>
      <p:cxnSp>
        <p:nvCxnSpPr>
          <p:cNvPr id="431" name="Google Shape;431;p54"/>
          <p:cNvCxnSpPr/>
          <p:nvPr/>
        </p:nvCxnSpPr>
        <p:spPr>
          <a:xfrm>
            <a:off x="2748675" y="855875"/>
            <a:ext cx="16500" cy="4164300"/>
          </a:xfrm>
          <a:prstGeom prst="straightConnector1">
            <a:avLst/>
          </a:prstGeom>
          <a:noFill/>
          <a:ln cap="flat" cmpd="sng" w="28575">
            <a:solidFill>
              <a:schemeClr val="dk2"/>
            </a:solidFill>
            <a:prstDash val="solid"/>
            <a:round/>
            <a:headEnd len="sm" w="sm" type="none"/>
            <a:tailEnd len="sm" w="sm" type="none"/>
          </a:ln>
        </p:spPr>
      </p:cxnSp>
      <p:cxnSp>
        <p:nvCxnSpPr>
          <p:cNvPr id="432" name="Google Shape;432;p54"/>
          <p:cNvCxnSpPr/>
          <p:nvPr/>
        </p:nvCxnSpPr>
        <p:spPr>
          <a:xfrm>
            <a:off x="4839000" y="888800"/>
            <a:ext cx="0" cy="4114800"/>
          </a:xfrm>
          <a:prstGeom prst="straightConnector1">
            <a:avLst/>
          </a:prstGeom>
          <a:noFill/>
          <a:ln cap="flat" cmpd="sng" w="28575">
            <a:solidFill>
              <a:schemeClr val="dk2"/>
            </a:solidFill>
            <a:prstDash val="solid"/>
            <a:round/>
            <a:headEnd len="sm" w="sm" type="none"/>
            <a:tailEnd len="sm" w="sm" type="none"/>
          </a:ln>
        </p:spPr>
      </p:cxnSp>
      <p:cxnSp>
        <p:nvCxnSpPr>
          <p:cNvPr id="433" name="Google Shape;433;p54"/>
          <p:cNvCxnSpPr/>
          <p:nvPr/>
        </p:nvCxnSpPr>
        <p:spPr>
          <a:xfrm>
            <a:off x="7032350" y="838050"/>
            <a:ext cx="0" cy="4114800"/>
          </a:xfrm>
          <a:prstGeom prst="straightConnector1">
            <a:avLst/>
          </a:prstGeom>
          <a:noFill/>
          <a:ln cap="flat" cmpd="sng" w="28575">
            <a:solidFill>
              <a:schemeClr val="dk2"/>
            </a:solidFill>
            <a:prstDash val="solid"/>
            <a:round/>
            <a:headEnd len="sm" w="sm" type="none"/>
            <a:tailEnd len="sm" w="sm" type="none"/>
          </a:ln>
        </p:spPr>
      </p:cxnSp>
      <p:pic>
        <p:nvPicPr>
          <p:cNvPr id="434" name="Google Shape;434;p54"/>
          <p:cNvPicPr preferRelativeResize="0"/>
          <p:nvPr/>
        </p:nvPicPr>
        <p:blipFill>
          <a:blip r:embed="rId10">
            <a:alphaModFix/>
          </a:blip>
          <a:stretch>
            <a:fillRect/>
          </a:stretch>
        </p:blipFill>
        <p:spPr>
          <a:xfrm>
            <a:off x="363475" y="4015688"/>
            <a:ext cx="2091450" cy="986000"/>
          </a:xfrm>
          <a:prstGeom prst="rect">
            <a:avLst/>
          </a:prstGeom>
          <a:noFill/>
          <a:ln>
            <a:noFill/>
          </a:ln>
          <a:effectLst>
            <a:outerShdw blurRad="142875" rotWithShape="0" algn="bl" dir="5400000" dist="19050">
              <a:srgbClr val="000000">
                <a:alpha val="50000"/>
              </a:srgbClr>
            </a:outerShdw>
          </a:effectLst>
        </p:spPr>
      </p:pic>
      <p:pic>
        <p:nvPicPr>
          <p:cNvPr id="435" name="Google Shape;435;p54"/>
          <p:cNvPicPr preferRelativeResize="0"/>
          <p:nvPr/>
        </p:nvPicPr>
        <p:blipFill rotWithShape="1">
          <a:blip r:embed="rId11">
            <a:alphaModFix/>
          </a:blip>
          <a:srcRect b="18050" l="0" r="9812" t="12524"/>
          <a:stretch/>
        </p:blipFill>
        <p:spPr>
          <a:xfrm>
            <a:off x="2847550" y="4157175"/>
            <a:ext cx="1909075" cy="822950"/>
          </a:xfrm>
          <a:prstGeom prst="rect">
            <a:avLst/>
          </a:prstGeom>
          <a:noFill/>
          <a:ln>
            <a:noFill/>
          </a:ln>
          <a:effectLst>
            <a:outerShdw blurRad="142875" rotWithShape="0" algn="bl" dir="5400000" dist="19050">
              <a:srgbClr val="000000">
                <a:alpha val="50000"/>
              </a:srgbClr>
            </a:outerShdw>
          </a:effectLst>
        </p:spPr>
      </p:pic>
      <p:pic>
        <p:nvPicPr>
          <p:cNvPr id="436" name="Google Shape;436;p54"/>
          <p:cNvPicPr preferRelativeResize="0"/>
          <p:nvPr/>
        </p:nvPicPr>
        <p:blipFill>
          <a:blip r:embed="rId12">
            <a:alphaModFix/>
          </a:blip>
          <a:stretch>
            <a:fillRect/>
          </a:stretch>
        </p:blipFill>
        <p:spPr>
          <a:xfrm>
            <a:off x="686800" y="3104475"/>
            <a:ext cx="1627200" cy="911236"/>
          </a:xfrm>
          <a:prstGeom prst="rect">
            <a:avLst/>
          </a:prstGeom>
          <a:noFill/>
          <a:ln>
            <a:noFill/>
          </a:ln>
          <a:effectLst>
            <a:outerShdw blurRad="57150" rotWithShape="0" algn="bl" dir="5400000" dist="19050">
              <a:srgbClr val="000000">
                <a:alpha val="50000"/>
              </a:srgbClr>
            </a:outerShdw>
          </a:effectLst>
        </p:spPr>
      </p:pic>
      <p:sp>
        <p:nvSpPr>
          <p:cNvPr id="437" name="Google Shape;437;p54"/>
          <p:cNvSpPr txBox="1"/>
          <p:nvPr/>
        </p:nvSpPr>
        <p:spPr>
          <a:xfrm>
            <a:off x="1033225" y="3889738"/>
            <a:ext cx="548700" cy="3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rPr b="1" lang="en" sz="1500" u="sng">
                <a:solidFill>
                  <a:schemeClr val="accent2"/>
                </a:solidFill>
                <a:highlight>
                  <a:schemeClr val="lt1"/>
                </a:highlight>
                <a:latin typeface="Nunito Sans"/>
                <a:ea typeface="Nunito Sans"/>
                <a:cs typeface="Nunito Sans"/>
                <a:sym typeface="Nunito Sans"/>
              </a:rPr>
              <a:t>IDE</a:t>
            </a:r>
            <a:endParaRPr b="1" i="0" sz="1500" u="sng" cap="none" strike="noStrike">
              <a:solidFill>
                <a:schemeClr val="accent2"/>
              </a:solidFill>
              <a:highlight>
                <a:schemeClr val="lt1"/>
              </a:highlight>
              <a:latin typeface="Nunito Sans"/>
              <a:ea typeface="Nunito Sans"/>
              <a:cs typeface="Nunito Sans"/>
              <a:sym typeface="Nunito Sans"/>
            </a:endParaRPr>
          </a:p>
        </p:txBody>
      </p:sp>
      <p:pic>
        <p:nvPicPr>
          <p:cNvPr id="438" name="Google Shape;438;p54"/>
          <p:cNvPicPr preferRelativeResize="0"/>
          <p:nvPr/>
        </p:nvPicPr>
        <p:blipFill rotWithShape="1">
          <a:blip r:embed="rId13">
            <a:alphaModFix/>
          </a:blip>
          <a:srcRect b="0" l="0" r="0" t="0"/>
          <a:stretch/>
        </p:blipFill>
        <p:spPr>
          <a:xfrm>
            <a:off x="7343925" y="1319187"/>
            <a:ext cx="1478400" cy="617351"/>
          </a:xfrm>
          <a:prstGeom prst="rect">
            <a:avLst/>
          </a:prstGeom>
          <a:noFill/>
          <a:ln>
            <a:noFill/>
          </a:ln>
          <a:effectLst>
            <a:outerShdw blurRad="142875" rotWithShape="0" algn="bl" dir="5400000" dist="19050">
              <a:srgbClr val="000000">
                <a:alpha val="50000"/>
              </a:srgbClr>
            </a:outerShdw>
          </a:effectLst>
        </p:spPr>
      </p:pic>
      <p:pic>
        <p:nvPicPr>
          <p:cNvPr id="439" name="Google Shape;439;p54"/>
          <p:cNvPicPr preferRelativeResize="0"/>
          <p:nvPr/>
        </p:nvPicPr>
        <p:blipFill rotWithShape="1">
          <a:blip r:embed="rId14">
            <a:alphaModFix/>
          </a:blip>
          <a:srcRect b="0" l="0" r="0" t="0"/>
          <a:stretch/>
        </p:blipFill>
        <p:spPr>
          <a:xfrm>
            <a:off x="7223084" y="2182400"/>
            <a:ext cx="997325" cy="528412"/>
          </a:xfrm>
          <a:prstGeom prst="rect">
            <a:avLst/>
          </a:prstGeom>
          <a:noFill/>
          <a:ln>
            <a:noFill/>
          </a:ln>
          <a:effectLst>
            <a:outerShdw blurRad="142875" rotWithShape="0" algn="bl" dir="5400000" dist="19050">
              <a:srgbClr val="000000">
                <a:alpha val="50000"/>
              </a:srgbClr>
            </a:outerShdw>
          </a:effectLst>
        </p:spPr>
      </p:pic>
      <p:pic>
        <p:nvPicPr>
          <p:cNvPr id="440" name="Google Shape;440;p54"/>
          <p:cNvPicPr preferRelativeResize="0"/>
          <p:nvPr/>
        </p:nvPicPr>
        <p:blipFill rotWithShape="1">
          <a:blip r:embed="rId15">
            <a:alphaModFix/>
          </a:blip>
          <a:srcRect b="0" l="0" r="0" t="0"/>
          <a:stretch/>
        </p:blipFill>
        <p:spPr>
          <a:xfrm>
            <a:off x="8305637" y="2017001"/>
            <a:ext cx="746180" cy="714937"/>
          </a:xfrm>
          <a:prstGeom prst="rect">
            <a:avLst/>
          </a:prstGeom>
          <a:noFill/>
          <a:ln>
            <a:noFill/>
          </a:ln>
          <a:effectLst>
            <a:outerShdw blurRad="142875" rotWithShape="0" algn="bl" dir="5400000" dist="19050">
              <a:srgbClr val="000000">
                <a:alpha val="50000"/>
              </a:srgbClr>
            </a:outerShdw>
          </a:effectLst>
        </p:spPr>
      </p:pic>
      <p:pic>
        <p:nvPicPr>
          <p:cNvPr id="441" name="Google Shape;441;p54"/>
          <p:cNvPicPr preferRelativeResize="0"/>
          <p:nvPr/>
        </p:nvPicPr>
        <p:blipFill rotWithShape="1">
          <a:blip r:embed="rId16">
            <a:alphaModFix/>
          </a:blip>
          <a:srcRect b="17616" l="19305" r="16169" t="16503"/>
          <a:stretch/>
        </p:blipFill>
        <p:spPr>
          <a:xfrm>
            <a:off x="7568077" y="3720088"/>
            <a:ext cx="947625" cy="967483"/>
          </a:xfrm>
          <a:prstGeom prst="rect">
            <a:avLst/>
          </a:prstGeom>
          <a:noFill/>
          <a:ln>
            <a:noFill/>
          </a:ln>
          <a:effectLst>
            <a:outerShdw blurRad="142875"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5"/>
          <p:cNvSpPr txBox="1"/>
          <p:nvPr/>
        </p:nvSpPr>
        <p:spPr>
          <a:xfrm>
            <a:off x="487675" y="216750"/>
            <a:ext cx="37932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i="0" lang="en" sz="2500" u="none" cap="none" strike="noStrike">
                <a:solidFill>
                  <a:schemeClr val="accent1"/>
                </a:solidFill>
                <a:latin typeface="Nunito Sans"/>
                <a:ea typeface="Nunito Sans"/>
                <a:cs typeface="Nunito Sans"/>
                <a:sym typeface="Nunito Sans"/>
              </a:rPr>
              <a:t>UML Diagrams</a:t>
            </a:r>
            <a:endParaRPr i="0" sz="2500" u="none" cap="none" strike="noStrike">
              <a:solidFill>
                <a:schemeClr val="accent1"/>
              </a:solidFill>
              <a:latin typeface="Nunito Sans"/>
              <a:ea typeface="Nunito Sans"/>
              <a:cs typeface="Nunito Sans"/>
              <a:sym typeface="Nunito Sans"/>
            </a:endParaRPr>
          </a:p>
        </p:txBody>
      </p:sp>
      <p:cxnSp>
        <p:nvCxnSpPr>
          <p:cNvPr id="447" name="Google Shape;447;p55"/>
          <p:cNvCxnSpPr/>
          <p:nvPr/>
        </p:nvCxnSpPr>
        <p:spPr>
          <a:xfrm>
            <a:off x="563869" y="740250"/>
            <a:ext cx="2125800" cy="9900"/>
          </a:xfrm>
          <a:prstGeom prst="straightConnector1">
            <a:avLst/>
          </a:prstGeom>
          <a:noFill/>
          <a:ln cap="flat" cmpd="sng" w="28575">
            <a:solidFill>
              <a:srgbClr val="FFEA15"/>
            </a:solidFill>
            <a:prstDash val="solid"/>
            <a:round/>
            <a:headEnd len="sm" w="sm" type="none"/>
            <a:tailEnd len="sm" w="sm" type="none"/>
          </a:ln>
        </p:spPr>
      </p:cxnSp>
      <p:pic>
        <p:nvPicPr>
          <p:cNvPr id="448" name="Google Shape;448;p55"/>
          <p:cNvPicPr preferRelativeResize="0"/>
          <p:nvPr/>
        </p:nvPicPr>
        <p:blipFill rotWithShape="1">
          <a:blip r:embed="rId3">
            <a:alphaModFix/>
          </a:blip>
          <a:srcRect b="0" l="0" r="0" t="0"/>
          <a:stretch/>
        </p:blipFill>
        <p:spPr>
          <a:xfrm>
            <a:off x="4280874" y="1270350"/>
            <a:ext cx="4662750" cy="3133257"/>
          </a:xfrm>
          <a:prstGeom prst="rect">
            <a:avLst/>
          </a:prstGeom>
          <a:noFill/>
          <a:ln>
            <a:noFill/>
          </a:ln>
          <a:effectLst>
            <a:outerShdw blurRad="114300" rotWithShape="0" algn="bl" dir="19980000" dist="19050">
              <a:srgbClr val="000000">
                <a:alpha val="50000"/>
              </a:srgbClr>
            </a:outerShdw>
          </a:effectLst>
        </p:spPr>
      </p:pic>
      <p:sp>
        <p:nvSpPr>
          <p:cNvPr id="449" name="Google Shape;449;p55"/>
          <p:cNvSpPr txBox="1"/>
          <p:nvPr/>
        </p:nvSpPr>
        <p:spPr>
          <a:xfrm>
            <a:off x="563875" y="1270350"/>
            <a:ext cx="3455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highlight>
                  <a:srgbClr val="FFFFFF"/>
                </a:highlight>
                <a:latin typeface="Nunito Sans"/>
                <a:ea typeface="Nunito Sans"/>
                <a:cs typeface="Nunito Sans"/>
                <a:sym typeface="Nunito Sans"/>
              </a:rPr>
              <a:t>UML (Unified Modelling Language) is for visualizing, specifying, constructing and documenting the components of software and non-software systems</a:t>
            </a:r>
            <a:endParaRPr b="1">
              <a:solidFill>
                <a:schemeClr val="accent1"/>
              </a:solidFill>
              <a:latin typeface="Nunito Sans"/>
              <a:ea typeface="Nunito Sans"/>
              <a:cs typeface="Nunito Sans"/>
              <a:sym typeface="Nunito Sans"/>
            </a:endParaRPr>
          </a:p>
        </p:txBody>
      </p:sp>
      <p:sp>
        <p:nvSpPr>
          <p:cNvPr id="450" name="Google Shape;450;p55"/>
          <p:cNvSpPr txBox="1"/>
          <p:nvPr/>
        </p:nvSpPr>
        <p:spPr>
          <a:xfrm>
            <a:off x="563875" y="27614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highlight>
                  <a:srgbClr val="FFFFFF"/>
                </a:highlight>
                <a:latin typeface="Nunito Sans"/>
                <a:ea typeface="Nunito Sans"/>
                <a:cs typeface="Nunito Sans"/>
                <a:sym typeface="Nunito Sans"/>
              </a:rPr>
              <a:t>UML diagrams undertaken in this project:</a:t>
            </a:r>
            <a:br>
              <a:rPr b="1" lang="en" sz="1200">
                <a:solidFill>
                  <a:schemeClr val="accent1"/>
                </a:solidFill>
                <a:highlight>
                  <a:srgbClr val="FFFFFF"/>
                </a:highlight>
                <a:latin typeface="Nunito Sans"/>
                <a:ea typeface="Nunito Sans"/>
                <a:cs typeface="Nunito Sans"/>
                <a:sym typeface="Nunito Sans"/>
              </a:rPr>
            </a:br>
            <a:r>
              <a:rPr b="1" lang="en" sz="1200">
                <a:solidFill>
                  <a:schemeClr val="accent1"/>
                </a:solidFill>
                <a:highlight>
                  <a:srgbClr val="FFFFFF"/>
                </a:highlight>
                <a:latin typeface="Nunito Sans"/>
                <a:ea typeface="Nunito Sans"/>
                <a:cs typeface="Nunito Sans"/>
                <a:sym typeface="Nunito Sans"/>
              </a:rPr>
              <a:t>1. Use Case diagram</a:t>
            </a:r>
            <a:br>
              <a:rPr b="1" lang="en" sz="1200">
                <a:solidFill>
                  <a:schemeClr val="accent1"/>
                </a:solidFill>
                <a:highlight>
                  <a:srgbClr val="FFFFFF"/>
                </a:highlight>
                <a:latin typeface="Nunito Sans"/>
                <a:ea typeface="Nunito Sans"/>
                <a:cs typeface="Nunito Sans"/>
                <a:sym typeface="Nunito Sans"/>
              </a:rPr>
            </a:br>
            <a:r>
              <a:rPr b="1" lang="en" sz="1200">
                <a:solidFill>
                  <a:schemeClr val="accent1"/>
                </a:solidFill>
                <a:highlight>
                  <a:srgbClr val="FFFFFF"/>
                </a:highlight>
                <a:latin typeface="Nunito Sans"/>
                <a:ea typeface="Nunito Sans"/>
                <a:cs typeface="Nunito Sans"/>
                <a:sym typeface="Nunito Sans"/>
              </a:rPr>
              <a:t>2. Activity diagram</a:t>
            </a:r>
            <a:endParaRPr b="1" sz="1200">
              <a:solidFill>
                <a:schemeClr val="accent1"/>
              </a:solidFill>
              <a:highlight>
                <a:srgbClr val="FFFFFF"/>
              </a:highlight>
              <a:latin typeface="Nunito Sans"/>
              <a:ea typeface="Nunito Sans"/>
              <a:cs typeface="Nunito Sans"/>
              <a:sym typeface="Nunito Sans"/>
            </a:endParaRPr>
          </a:p>
          <a:p>
            <a:pPr indent="0" lvl="0" marL="0" rtl="0" algn="l">
              <a:spcBef>
                <a:spcPts val="0"/>
              </a:spcBef>
              <a:spcAft>
                <a:spcPts val="0"/>
              </a:spcAft>
              <a:buNone/>
            </a:pPr>
            <a:r>
              <a:rPr b="1" lang="en" sz="1200">
                <a:solidFill>
                  <a:schemeClr val="accent1"/>
                </a:solidFill>
                <a:highlight>
                  <a:srgbClr val="FFFFFF"/>
                </a:highlight>
                <a:latin typeface="Nunito Sans"/>
                <a:ea typeface="Nunito Sans"/>
                <a:cs typeface="Nunito Sans"/>
                <a:sym typeface="Nunito Sans"/>
              </a:rPr>
              <a:t>3. Sequence diagram</a:t>
            </a:r>
            <a:endParaRPr b="1" sz="1200">
              <a:solidFill>
                <a:schemeClr val="accent1"/>
              </a:solidFill>
              <a:highlight>
                <a:srgbClr val="FFFFFF"/>
              </a:highlight>
              <a:latin typeface="Nunito Sans"/>
              <a:ea typeface="Nunito Sans"/>
              <a:cs typeface="Nunito Sans"/>
              <a:sym typeface="Nunito Sans"/>
            </a:endParaRPr>
          </a:p>
          <a:p>
            <a:pPr indent="0" lvl="0" marL="0" rtl="0" algn="l">
              <a:spcBef>
                <a:spcPts val="0"/>
              </a:spcBef>
              <a:spcAft>
                <a:spcPts val="0"/>
              </a:spcAft>
              <a:buNone/>
            </a:pPr>
            <a:r>
              <a:rPr b="1" lang="en" sz="1200">
                <a:solidFill>
                  <a:schemeClr val="accent1"/>
                </a:solidFill>
                <a:highlight>
                  <a:srgbClr val="FFFFFF"/>
                </a:highlight>
                <a:latin typeface="Nunito Sans"/>
                <a:ea typeface="Nunito Sans"/>
                <a:cs typeface="Nunito Sans"/>
                <a:sym typeface="Nunito Sans"/>
              </a:rPr>
              <a:t>4. Class diagram</a:t>
            </a:r>
            <a:endParaRPr b="1" sz="1200">
              <a:solidFill>
                <a:schemeClr val="accent1"/>
              </a:solidFill>
              <a:highlight>
                <a:srgbClr val="FFFFFF"/>
              </a:highlight>
              <a:latin typeface="Nunito Sans"/>
              <a:ea typeface="Nunito Sans"/>
              <a:cs typeface="Nunito Sans"/>
              <a:sym typeface="Nuni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6"/>
          <p:cNvPicPr preferRelativeResize="0"/>
          <p:nvPr/>
        </p:nvPicPr>
        <p:blipFill rotWithShape="1">
          <a:blip r:embed="rId3">
            <a:alphaModFix/>
          </a:blip>
          <a:srcRect b="0" l="0" r="0" t="0"/>
          <a:stretch/>
        </p:blipFill>
        <p:spPr>
          <a:xfrm>
            <a:off x="4572000" y="57575"/>
            <a:ext cx="4459003" cy="4838700"/>
          </a:xfrm>
          <a:prstGeom prst="rect">
            <a:avLst/>
          </a:prstGeom>
          <a:noFill/>
          <a:ln>
            <a:noFill/>
          </a:ln>
          <a:effectLst>
            <a:outerShdw blurRad="328613" rotWithShape="0" algn="bl" dir="5400000" dist="19050">
              <a:srgbClr val="000000">
                <a:alpha val="50000"/>
              </a:srgbClr>
            </a:outerShdw>
          </a:effectLst>
        </p:spPr>
      </p:pic>
      <p:sp>
        <p:nvSpPr>
          <p:cNvPr id="456" name="Google Shape;456;p56"/>
          <p:cNvSpPr txBox="1"/>
          <p:nvPr/>
        </p:nvSpPr>
        <p:spPr>
          <a:xfrm>
            <a:off x="487675" y="2045550"/>
            <a:ext cx="37932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i="0" lang="en" sz="3000" u="none" cap="none" strike="noStrike">
                <a:solidFill>
                  <a:schemeClr val="accent1"/>
                </a:solidFill>
                <a:latin typeface="Nunito Sans"/>
                <a:ea typeface="Nunito Sans"/>
                <a:cs typeface="Nunito Sans"/>
                <a:sym typeface="Nunito Sans"/>
              </a:rPr>
              <a:t>Development</a:t>
            </a:r>
            <a:endParaRPr i="0" sz="3000" u="none" cap="none" strike="noStrike">
              <a:solidFill>
                <a:schemeClr val="accent1"/>
              </a:solidFill>
              <a:latin typeface="Nunito Sans"/>
              <a:ea typeface="Nunito Sans"/>
              <a:cs typeface="Nunito Sans"/>
              <a:sym typeface="Nunito Sans"/>
            </a:endParaRPr>
          </a:p>
        </p:txBody>
      </p:sp>
      <p:cxnSp>
        <p:nvCxnSpPr>
          <p:cNvPr id="457" name="Google Shape;457;p56"/>
          <p:cNvCxnSpPr/>
          <p:nvPr/>
        </p:nvCxnSpPr>
        <p:spPr>
          <a:xfrm>
            <a:off x="563869" y="2645250"/>
            <a:ext cx="2297100" cy="12300"/>
          </a:xfrm>
          <a:prstGeom prst="straightConnector1">
            <a:avLst/>
          </a:prstGeom>
          <a:noFill/>
          <a:ln cap="flat" cmpd="sng" w="28575">
            <a:solidFill>
              <a:srgbClr val="FFEA15"/>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57"/>
          <p:cNvPicPr preferRelativeResize="0"/>
          <p:nvPr/>
        </p:nvPicPr>
        <p:blipFill rotWithShape="1">
          <a:blip r:embed="rId3">
            <a:alphaModFix/>
          </a:blip>
          <a:srcRect b="0" l="0" r="0" t="0"/>
          <a:stretch/>
        </p:blipFill>
        <p:spPr>
          <a:xfrm>
            <a:off x="714875" y="1161125"/>
            <a:ext cx="2847700" cy="2296550"/>
          </a:xfrm>
          <a:prstGeom prst="rect">
            <a:avLst/>
          </a:prstGeom>
          <a:noFill/>
          <a:ln>
            <a:noFill/>
          </a:ln>
          <a:effectLst>
            <a:outerShdw blurRad="285750" rotWithShape="0" algn="bl" dir="5400000" dist="19050">
              <a:srgbClr val="000000">
                <a:alpha val="50000"/>
              </a:srgbClr>
            </a:outerShdw>
          </a:effectLst>
        </p:spPr>
      </p:pic>
      <p:grpSp>
        <p:nvGrpSpPr>
          <p:cNvPr id="463" name="Google Shape;463;p57"/>
          <p:cNvGrpSpPr/>
          <p:nvPr/>
        </p:nvGrpSpPr>
        <p:grpSpPr>
          <a:xfrm>
            <a:off x="4190998" y="925300"/>
            <a:ext cx="4665006" cy="3729569"/>
            <a:chOff x="566294" y="-114324"/>
            <a:chExt cx="7466398" cy="5633790"/>
          </a:xfrm>
        </p:grpSpPr>
        <p:sp>
          <p:nvSpPr>
            <p:cNvPr id="464" name="Google Shape;464;p57"/>
            <p:cNvSpPr/>
            <p:nvPr/>
          </p:nvSpPr>
          <p:spPr>
            <a:xfrm>
              <a:off x="5364393" y="3411541"/>
              <a:ext cx="2561400" cy="1659000"/>
            </a:xfrm>
            <a:prstGeom prst="roundRect">
              <a:avLst>
                <a:gd fmla="val 10000" name="adj"/>
              </a:avLst>
            </a:prstGeom>
            <a:solidFill>
              <a:srgbClr val="FFFFFF">
                <a:alpha val="89800"/>
              </a:srgbClr>
            </a:solidFill>
            <a:ln cap="flat" cmpd="sng" w="9525">
              <a:solidFill>
                <a:srgbClr val="FC404D"/>
              </a:solidFill>
              <a:prstDash val="solid"/>
              <a:miter lim="800000"/>
              <a:headEnd len="sm" w="sm" type="none"/>
              <a:tailEnd len="sm" w="sm" type="none"/>
            </a:ln>
            <a:effectLst>
              <a:outerShdw blurRad="2857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sp>
          <p:nvSpPr>
            <p:cNvPr id="465" name="Google Shape;465;p57"/>
            <p:cNvSpPr txBox="1"/>
            <p:nvPr/>
          </p:nvSpPr>
          <p:spPr>
            <a:xfrm>
              <a:off x="6185292" y="3633966"/>
              <a:ext cx="1847400" cy="1885500"/>
            </a:xfrm>
            <a:prstGeom prst="rect">
              <a:avLst/>
            </a:prstGeom>
            <a:noFill/>
            <a:ln>
              <a:noFill/>
            </a:ln>
            <a:effectLst>
              <a:outerShdw blurRad="285750" rotWithShape="0" algn="bl" dir="5400000" dist="19050">
                <a:srgbClr val="000000">
                  <a:alpha val="50000"/>
                </a:srgbClr>
              </a:outerShdw>
            </a:effectLst>
          </p:spPr>
          <p:txBody>
            <a:bodyPr anchorCtr="0" anchor="t" bIns="60950" lIns="60950" spcFirstLastPara="1" rIns="60950" wrap="square" tIns="60950">
              <a:noAutofit/>
            </a:bodyPr>
            <a:lstStyle/>
            <a:p>
              <a:pPr indent="0" lvl="0" marL="0" marR="0" rtl="0" algn="l">
                <a:lnSpc>
                  <a:spcPct val="90000"/>
                </a:lnSpc>
                <a:spcBef>
                  <a:spcPts val="0"/>
                </a:spcBef>
                <a:spcAft>
                  <a:spcPts val="0"/>
                </a:spcAft>
                <a:buNone/>
              </a:pPr>
              <a:r>
                <a:t/>
              </a:r>
              <a:endParaRPr b="1" i="0" sz="800" u="none" cap="none" strike="noStrike">
                <a:solidFill>
                  <a:srgbClr val="000000"/>
                </a:solidFill>
                <a:latin typeface="Poppins"/>
                <a:ea typeface="Poppins"/>
                <a:cs typeface="Poppins"/>
                <a:sym typeface="Poppins"/>
              </a:endParaRPr>
            </a:p>
            <a:p>
              <a:pPr indent="-120650" lvl="1" marL="171450" marR="0" rtl="0" algn="l">
                <a:lnSpc>
                  <a:spcPct val="90000"/>
                </a:lnSpc>
                <a:spcBef>
                  <a:spcPts val="240"/>
                </a:spcBef>
                <a:spcAft>
                  <a:spcPts val="0"/>
                </a:spcAft>
                <a:buClr>
                  <a:srgbClr val="000000"/>
                </a:buClr>
                <a:buSzPts val="800"/>
                <a:buFont typeface="Poppins"/>
                <a:buChar char="•"/>
              </a:pPr>
              <a:r>
                <a:rPr b="1" i="0" lang="en" sz="800" u="none" cap="none" strike="noStrike">
                  <a:solidFill>
                    <a:srgbClr val="000000"/>
                  </a:solidFill>
                  <a:latin typeface="Poppins"/>
                  <a:ea typeface="Poppins"/>
                  <a:cs typeface="Poppins"/>
                  <a:sym typeface="Poppins"/>
                </a:rPr>
                <a:t>Development</a:t>
              </a:r>
              <a:endParaRPr b="1" i="0" sz="800" u="none" cap="none" strike="noStrike">
                <a:solidFill>
                  <a:srgbClr val="000000"/>
                </a:solidFill>
                <a:latin typeface="Poppins"/>
                <a:ea typeface="Poppins"/>
                <a:cs typeface="Poppins"/>
                <a:sym typeface="Poppins"/>
              </a:endParaRPr>
            </a:p>
            <a:p>
              <a:pPr indent="-120650" lvl="1" marL="171450" marR="0" rtl="0" algn="l">
                <a:lnSpc>
                  <a:spcPct val="90000"/>
                </a:lnSpc>
                <a:spcBef>
                  <a:spcPts val="240"/>
                </a:spcBef>
                <a:spcAft>
                  <a:spcPts val="0"/>
                </a:spcAft>
                <a:buClr>
                  <a:srgbClr val="000000"/>
                </a:buClr>
                <a:buSzPts val="800"/>
                <a:buFont typeface="Poppins"/>
                <a:buChar char="•"/>
              </a:pPr>
              <a:r>
                <a:rPr b="1" i="0" lang="en" sz="800" u="none" cap="none" strike="noStrike">
                  <a:solidFill>
                    <a:srgbClr val="000000"/>
                  </a:solidFill>
                  <a:latin typeface="Poppins"/>
                  <a:ea typeface="Poppins"/>
                  <a:cs typeface="Poppins"/>
                  <a:sym typeface="Poppins"/>
                </a:rPr>
                <a:t>Code Review</a:t>
              </a:r>
              <a:endParaRPr b="1" i="0" sz="800" u="none" cap="none" strike="noStrike">
                <a:solidFill>
                  <a:srgbClr val="000000"/>
                </a:solidFill>
                <a:latin typeface="Poppins"/>
                <a:ea typeface="Poppins"/>
                <a:cs typeface="Poppins"/>
                <a:sym typeface="Poppins"/>
              </a:endParaRPr>
            </a:p>
            <a:p>
              <a:pPr indent="-120650" lvl="1" marL="171450" marR="0" rtl="0" algn="l">
                <a:lnSpc>
                  <a:spcPct val="90000"/>
                </a:lnSpc>
                <a:spcBef>
                  <a:spcPts val="240"/>
                </a:spcBef>
                <a:spcAft>
                  <a:spcPts val="0"/>
                </a:spcAft>
                <a:buClr>
                  <a:srgbClr val="000000"/>
                </a:buClr>
                <a:buSzPts val="800"/>
                <a:buFont typeface="Poppins"/>
                <a:buChar char="•"/>
              </a:pPr>
              <a:r>
                <a:rPr b="1" i="0" lang="en" sz="800" u="none" cap="none" strike="noStrike">
                  <a:solidFill>
                    <a:srgbClr val="000000"/>
                  </a:solidFill>
                  <a:latin typeface="Poppins"/>
                  <a:ea typeface="Poppins"/>
                  <a:cs typeface="Poppins"/>
                  <a:sym typeface="Poppins"/>
                </a:rPr>
                <a:t>Commit</a:t>
              </a:r>
              <a:endParaRPr b="1" i="0" sz="800" u="none" cap="none" strike="noStrike">
                <a:solidFill>
                  <a:srgbClr val="000000"/>
                </a:solidFill>
                <a:latin typeface="Poppins"/>
                <a:ea typeface="Poppins"/>
                <a:cs typeface="Poppins"/>
                <a:sym typeface="Poppins"/>
              </a:endParaRPr>
            </a:p>
          </p:txBody>
        </p:sp>
        <p:sp>
          <p:nvSpPr>
            <p:cNvPr id="466" name="Google Shape;466;p57"/>
            <p:cNvSpPr/>
            <p:nvPr/>
          </p:nvSpPr>
          <p:spPr>
            <a:xfrm>
              <a:off x="566294" y="3411369"/>
              <a:ext cx="2561400" cy="1659000"/>
            </a:xfrm>
            <a:prstGeom prst="roundRect">
              <a:avLst>
                <a:gd fmla="val 10000" name="adj"/>
              </a:avLst>
            </a:prstGeom>
            <a:solidFill>
              <a:srgbClr val="FFFFFF">
                <a:alpha val="89800"/>
              </a:srgbClr>
            </a:solidFill>
            <a:ln cap="flat" cmpd="sng" w="9525">
              <a:solidFill>
                <a:srgbClr val="FC404D"/>
              </a:solidFill>
              <a:prstDash val="solid"/>
              <a:miter lim="800000"/>
              <a:headEnd len="sm" w="sm" type="none"/>
              <a:tailEnd len="sm" w="sm" type="none"/>
            </a:ln>
            <a:effectLst>
              <a:outerShdw blurRad="2857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sp>
          <p:nvSpPr>
            <p:cNvPr id="467" name="Google Shape;467;p57"/>
            <p:cNvSpPr txBox="1"/>
            <p:nvPr/>
          </p:nvSpPr>
          <p:spPr>
            <a:xfrm>
              <a:off x="602740" y="3862602"/>
              <a:ext cx="1719900" cy="1171500"/>
            </a:xfrm>
            <a:prstGeom prst="rect">
              <a:avLst/>
            </a:prstGeom>
            <a:noFill/>
            <a:ln>
              <a:noFill/>
            </a:ln>
            <a:effectLst>
              <a:outerShdw blurRad="285750" rotWithShape="0" algn="bl" dir="5400000" dist="19050">
                <a:srgbClr val="000000">
                  <a:alpha val="50000"/>
                </a:srgbClr>
              </a:outerShdw>
            </a:effectLst>
          </p:spPr>
          <p:txBody>
            <a:bodyPr anchorCtr="0" anchor="t" bIns="60950" lIns="60950" spcFirstLastPara="1" rIns="60950" wrap="square" tIns="60950">
              <a:noAutofit/>
            </a:bodyPr>
            <a:lstStyle/>
            <a:p>
              <a:pPr indent="-120650" lvl="1" marL="171450" marR="0" rtl="0" algn="l">
                <a:lnSpc>
                  <a:spcPct val="90000"/>
                </a:lnSpc>
                <a:spcBef>
                  <a:spcPts val="0"/>
                </a:spcBef>
                <a:spcAft>
                  <a:spcPts val="0"/>
                </a:spcAft>
                <a:buClr>
                  <a:srgbClr val="000000"/>
                </a:buClr>
                <a:buSzPts val="800"/>
                <a:buFont typeface="Poppins"/>
                <a:buChar char="•"/>
              </a:pPr>
              <a:r>
                <a:rPr b="1" i="0" lang="en" sz="800" u="none" cap="none" strike="noStrike">
                  <a:solidFill>
                    <a:srgbClr val="000000"/>
                  </a:solidFill>
                  <a:latin typeface="Poppins"/>
                  <a:ea typeface="Poppins"/>
                  <a:cs typeface="Poppins"/>
                  <a:sym typeface="Poppins"/>
                </a:rPr>
                <a:t>Integrate</a:t>
              </a:r>
              <a:endParaRPr b="1" i="0" sz="800" u="none" cap="none" strike="noStrike">
                <a:solidFill>
                  <a:srgbClr val="000000"/>
                </a:solidFill>
                <a:latin typeface="Poppins"/>
                <a:ea typeface="Poppins"/>
                <a:cs typeface="Poppins"/>
                <a:sym typeface="Poppins"/>
              </a:endParaRPr>
            </a:p>
            <a:p>
              <a:pPr indent="-120650" lvl="1" marL="171450" marR="0" rtl="0" algn="l">
                <a:lnSpc>
                  <a:spcPct val="90000"/>
                </a:lnSpc>
                <a:spcBef>
                  <a:spcPts val="240"/>
                </a:spcBef>
                <a:spcAft>
                  <a:spcPts val="0"/>
                </a:spcAft>
                <a:buClr>
                  <a:srgbClr val="000000"/>
                </a:buClr>
                <a:buSzPts val="800"/>
                <a:buFont typeface="Poppins"/>
                <a:buChar char="•"/>
              </a:pPr>
              <a:r>
                <a:rPr b="1" i="0" lang="en" sz="800" u="none" cap="none" strike="noStrike">
                  <a:solidFill>
                    <a:srgbClr val="000000"/>
                  </a:solidFill>
                  <a:latin typeface="Poppins"/>
                  <a:ea typeface="Poppins"/>
                  <a:cs typeface="Poppins"/>
                  <a:sym typeface="Poppins"/>
                </a:rPr>
                <a:t>Deploy</a:t>
              </a:r>
              <a:endParaRPr b="1" i="0" sz="800" u="none" cap="none" strike="noStrike">
                <a:solidFill>
                  <a:srgbClr val="000000"/>
                </a:solidFill>
                <a:latin typeface="Poppins"/>
                <a:ea typeface="Poppins"/>
                <a:cs typeface="Poppins"/>
                <a:sym typeface="Poppins"/>
              </a:endParaRPr>
            </a:p>
            <a:p>
              <a:pPr indent="-120650" lvl="1" marL="171450" marR="0" rtl="0" algn="l">
                <a:lnSpc>
                  <a:spcPct val="90000"/>
                </a:lnSpc>
                <a:spcBef>
                  <a:spcPts val="240"/>
                </a:spcBef>
                <a:spcAft>
                  <a:spcPts val="0"/>
                </a:spcAft>
                <a:buClr>
                  <a:srgbClr val="000000"/>
                </a:buClr>
                <a:buSzPts val="800"/>
                <a:buFont typeface="Poppins"/>
                <a:buChar char="•"/>
              </a:pPr>
              <a:r>
                <a:rPr b="1" i="0" lang="en" sz="800" u="none" cap="none" strike="noStrike">
                  <a:solidFill>
                    <a:srgbClr val="000000"/>
                  </a:solidFill>
                  <a:latin typeface="Poppins"/>
                  <a:ea typeface="Poppins"/>
                  <a:cs typeface="Poppins"/>
                  <a:sym typeface="Poppins"/>
                </a:rPr>
                <a:t>Test</a:t>
              </a:r>
              <a:endParaRPr b="1" i="0" sz="800" u="none" cap="none" strike="noStrike">
                <a:solidFill>
                  <a:srgbClr val="000000"/>
                </a:solidFill>
                <a:latin typeface="Poppins"/>
                <a:ea typeface="Poppins"/>
                <a:cs typeface="Poppins"/>
                <a:sym typeface="Poppins"/>
              </a:endParaRPr>
            </a:p>
          </p:txBody>
        </p:sp>
        <p:sp>
          <p:nvSpPr>
            <p:cNvPr id="468" name="Google Shape;468;p57"/>
            <p:cNvSpPr/>
            <p:nvPr/>
          </p:nvSpPr>
          <p:spPr>
            <a:xfrm>
              <a:off x="5364391" y="-114324"/>
              <a:ext cx="2587500" cy="1659000"/>
            </a:xfrm>
            <a:prstGeom prst="roundRect">
              <a:avLst>
                <a:gd fmla="val 10000" name="adj"/>
              </a:avLst>
            </a:prstGeom>
            <a:solidFill>
              <a:srgbClr val="FFFFFF">
                <a:alpha val="89800"/>
              </a:srgbClr>
            </a:solidFill>
            <a:ln cap="flat" cmpd="sng" w="9525">
              <a:solidFill>
                <a:srgbClr val="FC404D"/>
              </a:solidFill>
              <a:prstDash val="solid"/>
              <a:miter lim="800000"/>
              <a:headEnd len="sm" w="sm" type="none"/>
              <a:tailEnd len="sm" w="sm" type="none"/>
            </a:ln>
            <a:effectLst>
              <a:outerShdw blurRad="2857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sp>
          <p:nvSpPr>
            <p:cNvPr id="469" name="Google Shape;469;p57"/>
            <p:cNvSpPr txBox="1"/>
            <p:nvPr/>
          </p:nvSpPr>
          <p:spPr>
            <a:xfrm>
              <a:off x="5838425" y="-77881"/>
              <a:ext cx="2087400" cy="1171500"/>
            </a:xfrm>
            <a:prstGeom prst="rect">
              <a:avLst/>
            </a:prstGeom>
            <a:noFill/>
            <a:ln>
              <a:noFill/>
            </a:ln>
            <a:effectLst>
              <a:outerShdw blurRad="285750" rotWithShape="0" algn="bl" dir="5400000" dist="19050">
                <a:srgbClr val="000000">
                  <a:alpha val="50000"/>
                </a:srgbClr>
              </a:outerShdw>
            </a:effectLst>
          </p:spPr>
          <p:txBody>
            <a:bodyPr anchorCtr="0" anchor="t" bIns="60950" lIns="60950" spcFirstLastPara="1" rIns="60950" wrap="square" tIns="60950">
              <a:noAutofit/>
            </a:bodyPr>
            <a:lstStyle/>
            <a:p>
              <a:pPr indent="-120650" lvl="1" marL="171450" marR="0" rtl="0" algn="l">
                <a:lnSpc>
                  <a:spcPct val="90000"/>
                </a:lnSpc>
                <a:spcBef>
                  <a:spcPts val="0"/>
                </a:spcBef>
                <a:spcAft>
                  <a:spcPts val="0"/>
                </a:spcAft>
                <a:buClr>
                  <a:srgbClr val="000000"/>
                </a:buClr>
                <a:buSzPts val="800"/>
                <a:buFont typeface="Poppins"/>
                <a:buChar char="•"/>
              </a:pPr>
              <a:r>
                <a:rPr b="1" i="0" lang="en" sz="800" u="none" cap="none" strike="noStrike">
                  <a:solidFill>
                    <a:srgbClr val="000000"/>
                  </a:solidFill>
                  <a:latin typeface="Poppins"/>
                  <a:ea typeface="Poppins"/>
                  <a:cs typeface="Poppins"/>
                  <a:sym typeface="Poppins"/>
                </a:rPr>
                <a:t>Requirement understanding</a:t>
              </a:r>
              <a:endParaRPr b="1" i="0" sz="800" u="none" cap="none" strike="noStrike">
                <a:solidFill>
                  <a:srgbClr val="000000"/>
                </a:solidFill>
                <a:latin typeface="Poppins"/>
                <a:ea typeface="Poppins"/>
                <a:cs typeface="Poppins"/>
                <a:sym typeface="Poppins"/>
              </a:endParaRPr>
            </a:p>
            <a:p>
              <a:pPr indent="-120650" lvl="1" marL="171450" marR="0" rtl="0" algn="l">
                <a:lnSpc>
                  <a:spcPct val="90000"/>
                </a:lnSpc>
                <a:spcBef>
                  <a:spcPts val="240"/>
                </a:spcBef>
                <a:spcAft>
                  <a:spcPts val="0"/>
                </a:spcAft>
                <a:buClr>
                  <a:srgbClr val="000000"/>
                </a:buClr>
                <a:buSzPts val="800"/>
                <a:buFont typeface="Poppins"/>
                <a:buChar char="•"/>
              </a:pPr>
              <a:r>
                <a:rPr b="1" i="0" lang="en" sz="800" u="none" cap="none" strike="noStrike">
                  <a:solidFill>
                    <a:srgbClr val="000000"/>
                  </a:solidFill>
                  <a:latin typeface="Poppins"/>
                  <a:ea typeface="Poppins"/>
                  <a:cs typeface="Poppins"/>
                  <a:sym typeface="Poppins"/>
                </a:rPr>
                <a:t>Research and analysis</a:t>
              </a:r>
              <a:endParaRPr b="1" i="0" sz="800" u="none" cap="none" strike="noStrike">
                <a:solidFill>
                  <a:srgbClr val="000000"/>
                </a:solidFill>
                <a:latin typeface="Poppins"/>
                <a:ea typeface="Poppins"/>
                <a:cs typeface="Poppins"/>
                <a:sym typeface="Poppins"/>
              </a:endParaRPr>
            </a:p>
            <a:p>
              <a:pPr indent="-120650" lvl="1" marL="171450" marR="0" rtl="0" algn="l">
                <a:lnSpc>
                  <a:spcPct val="90000"/>
                </a:lnSpc>
                <a:spcBef>
                  <a:spcPts val="240"/>
                </a:spcBef>
                <a:spcAft>
                  <a:spcPts val="0"/>
                </a:spcAft>
                <a:buClr>
                  <a:srgbClr val="000000"/>
                </a:buClr>
                <a:buSzPts val="800"/>
                <a:buFont typeface="Poppins"/>
                <a:buChar char="•"/>
              </a:pPr>
              <a:r>
                <a:rPr b="1" i="0" lang="en" sz="800" u="none" cap="none" strike="noStrike">
                  <a:solidFill>
                    <a:srgbClr val="000000"/>
                  </a:solidFill>
                  <a:latin typeface="Poppins"/>
                  <a:ea typeface="Poppins"/>
                  <a:cs typeface="Poppins"/>
                  <a:sym typeface="Poppins"/>
                </a:rPr>
                <a:t>Estimation</a:t>
              </a:r>
              <a:endParaRPr b="1" i="0" sz="800" u="none" cap="none" strike="noStrike">
                <a:solidFill>
                  <a:srgbClr val="000000"/>
                </a:solidFill>
                <a:latin typeface="Poppins"/>
                <a:ea typeface="Poppins"/>
                <a:cs typeface="Poppins"/>
                <a:sym typeface="Poppins"/>
              </a:endParaRPr>
            </a:p>
          </p:txBody>
        </p:sp>
        <p:sp>
          <p:nvSpPr>
            <p:cNvPr id="470" name="Google Shape;470;p57"/>
            <p:cNvSpPr/>
            <p:nvPr/>
          </p:nvSpPr>
          <p:spPr>
            <a:xfrm>
              <a:off x="566294" y="-114321"/>
              <a:ext cx="2561400" cy="1659000"/>
            </a:xfrm>
            <a:prstGeom prst="roundRect">
              <a:avLst>
                <a:gd fmla="val 10000" name="adj"/>
              </a:avLst>
            </a:prstGeom>
            <a:solidFill>
              <a:srgbClr val="FFFFFF">
                <a:alpha val="89800"/>
              </a:srgbClr>
            </a:solidFill>
            <a:ln cap="flat" cmpd="sng" w="9525">
              <a:solidFill>
                <a:srgbClr val="FC404D"/>
              </a:solidFill>
              <a:prstDash val="solid"/>
              <a:miter lim="800000"/>
              <a:headEnd len="sm" w="sm" type="none"/>
              <a:tailEnd len="sm" w="sm" type="none"/>
            </a:ln>
            <a:effectLst>
              <a:outerShdw blurRad="2857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sp>
          <p:nvSpPr>
            <p:cNvPr id="471" name="Google Shape;471;p57"/>
            <p:cNvSpPr txBox="1"/>
            <p:nvPr/>
          </p:nvSpPr>
          <p:spPr>
            <a:xfrm>
              <a:off x="602740" y="-77875"/>
              <a:ext cx="1719900" cy="1171500"/>
            </a:xfrm>
            <a:prstGeom prst="rect">
              <a:avLst/>
            </a:prstGeom>
            <a:noFill/>
            <a:ln>
              <a:noFill/>
            </a:ln>
            <a:effectLst>
              <a:outerShdw blurRad="285750" rotWithShape="0" algn="bl" dir="5400000" dist="19050">
                <a:srgbClr val="000000">
                  <a:alpha val="50000"/>
                </a:srgbClr>
              </a:outerShdw>
            </a:effectLst>
          </p:spPr>
          <p:txBody>
            <a:bodyPr anchorCtr="0" anchor="t" bIns="160000" lIns="160000" spcFirstLastPara="1" rIns="160000" wrap="square" tIns="160000">
              <a:noAutofit/>
            </a:bodyPr>
            <a:lstStyle/>
            <a:p>
              <a:pPr indent="-120650" lvl="1" marL="171450" rtl="0" algn="l">
                <a:lnSpc>
                  <a:spcPct val="90000"/>
                </a:lnSpc>
                <a:spcBef>
                  <a:spcPts val="0"/>
                </a:spcBef>
                <a:spcAft>
                  <a:spcPts val="0"/>
                </a:spcAft>
                <a:buSzPts val="800"/>
                <a:buFont typeface="Poppins"/>
                <a:buChar char="•"/>
              </a:pPr>
              <a:r>
                <a:rPr b="1" lang="en" sz="800">
                  <a:latin typeface="Poppins"/>
                  <a:ea typeface="Poppins"/>
                  <a:cs typeface="Poppins"/>
                  <a:sym typeface="Poppins"/>
                </a:rPr>
                <a:t>Feasibility Study</a:t>
              </a:r>
              <a:endParaRPr b="1" sz="800">
                <a:latin typeface="Poppins"/>
                <a:ea typeface="Poppins"/>
                <a:cs typeface="Poppins"/>
                <a:sym typeface="Poppins"/>
              </a:endParaRPr>
            </a:p>
            <a:p>
              <a:pPr indent="-120650" lvl="1" marL="171450" rtl="0" algn="l">
                <a:lnSpc>
                  <a:spcPct val="90000"/>
                </a:lnSpc>
                <a:spcBef>
                  <a:spcPts val="240"/>
                </a:spcBef>
                <a:spcAft>
                  <a:spcPts val="0"/>
                </a:spcAft>
                <a:buSzPts val="800"/>
                <a:buFont typeface="Poppins"/>
                <a:buChar char="•"/>
              </a:pPr>
              <a:r>
                <a:rPr b="1" lang="en" sz="800">
                  <a:latin typeface="Poppins"/>
                  <a:ea typeface="Poppins"/>
                  <a:cs typeface="Poppins"/>
                  <a:sym typeface="Poppins"/>
                </a:rPr>
                <a:t>Meetings</a:t>
              </a:r>
              <a:endParaRPr b="1" sz="800">
                <a:latin typeface="Poppins"/>
                <a:ea typeface="Poppins"/>
                <a:cs typeface="Poppins"/>
                <a:sym typeface="Poppins"/>
              </a:endParaRPr>
            </a:p>
            <a:p>
              <a:pPr indent="-120650" lvl="1" marL="171450" rtl="0" algn="l">
                <a:lnSpc>
                  <a:spcPct val="90000"/>
                </a:lnSpc>
                <a:spcBef>
                  <a:spcPts val="240"/>
                </a:spcBef>
                <a:spcAft>
                  <a:spcPts val="0"/>
                </a:spcAft>
                <a:buSzPts val="800"/>
                <a:buFont typeface="Poppins"/>
                <a:buChar char="•"/>
              </a:pPr>
              <a:r>
                <a:rPr b="1" lang="en" sz="800">
                  <a:latin typeface="Poppins"/>
                  <a:ea typeface="Poppins"/>
                  <a:cs typeface="Poppins"/>
                  <a:sym typeface="Poppins"/>
                </a:rPr>
                <a:t>Tests</a:t>
              </a:r>
              <a:endParaRPr b="1" sz="800">
                <a:latin typeface="Poppins"/>
                <a:ea typeface="Poppins"/>
                <a:cs typeface="Poppins"/>
                <a:sym typeface="Poppins"/>
              </a:endParaRPr>
            </a:p>
            <a:p>
              <a:pPr indent="0" lvl="0" marL="0" rtl="0" algn="l">
                <a:lnSpc>
                  <a:spcPct val="90000"/>
                </a:lnSpc>
                <a:spcBef>
                  <a:spcPts val="0"/>
                </a:spcBef>
                <a:spcAft>
                  <a:spcPts val="0"/>
                </a:spcAft>
                <a:buNone/>
              </a:pPr>
              <a:r>
                <a:t/>
              </a:r>
              <a:endParaRPr b="1" sz="800">
                <a:latin typeface="Poppins"/>
                <a:ea typeface="Poppins"/>
                <a:cs typeface="Poppins"/>
                <a:sym typeface="Poppins"/>
              </a:endParaRPr>
            </a:p>
          </p:txBody>
        </p:sp>
        <p:sp>
          <p:nvSpPr>
            <p:cNvPr id="472" name="Google Shape;472;p57"/>
            <p:cNvSpPr/>
            <p:nvPr/>
          </p:nvSpPr>
          <p:spPr>
            <a:xfrm>
              <a:off x="1767116" y="412449"/>
              <a:ext cx="2244900" cy="2244900"/>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FE5D65"/>
                </a:gs>
                <a:gs pos="50000">
                  <a:srgbClr val="FF3544"/>
                </a:gs>
                <a:gs pos="100000">
                  <a:srgbClr val="E32332"/>
                </a:gs>
              </a:gsLst>
              <a:lin ang="5400012" scaled="0"/>
            </a:gradFill>
            <a:ln>
              <a:noFill/>
            </a:ln>
            <a:effectLst>
              <a:outerShdw blurRad="2857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sp>
          <p:nvSpPr>
            <p:cNvPr id="473" name="Google Shape;473;p57"/>
            <p:cNvSpPr txBox="1"/>
            <p:nvPr/>
          </p:nvSpPr>
          <p:spPr>
            <a:xfrm>
              <a:off x="2424672" y="1070005"/>
              <a:ext cx="1587600" cy="1587600"/>
            </a:xfrm>
            <a:prstGeom prst="rect">
              <a:avLst/>
            </a:prstGeom>
            <a:noFill/>
            <a:ln>
              <a:noFill/>
            </a:ln>
            <a:effectLst>
              <a:outerShdw blurRad="285750" rotWithShape="0" algn="bl" dir="5400000" dist="19050">
                <a:srgbClr val="000000">
                  <a:alpha val="50000"/>
                </a:srgbClr>
              </a:outerShdw>
            </a:effectLst>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None/>
              </a:pPr>
              <a:r>
                <a:rPr lang="en" sz="1200">
                  <a:solidFill>
                    <a:srgbClr val="FFFFFF"/>
                  </a:solidFill>
                  <a:latin typeface="Poppins"/>
                  <a:ea typeface="Poppins"/>
                  <a:cs typeface="Poppins"/>
                  <a:sym typeface="Poppins"/>
                </a:rPr>
                <a:t>Sprint Planning</a:t>
              </a:r>
              <a:endParaRPr sz="1200">
                <a:solidFill>
                  <a:srgbClr val="FFFFFF"/>
                </a:solidFill>
                <a:latin typeface="Poppins"/>
                <a:ea typeface="Poppins"/>
                <a:cs typeface="Poppins"/>
                <a:sym typeface="Poppins"/>
              </a:endParaRPr>
            </a:p>
          </p:txBody>
        </p:sp>
        <p:sp>
          <p:nvSpPr>
            <p:cNvPr id="474" name="Google Shape;474;p57"/>
            <p:cNvSpPr/>
            <p:nvPr/>
          </p:nvSpPr>
          <p:spPr>
            <a:xfrm rot="5400000">
              <a:off x="4144136" y="376170"/>
              <a:ext cx="2244900" cy="2244900"/>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FE5D65"/>
                </a:gs>
                <a:gs pos="50000">
                  <a:srgbClr val="FF3544"/>
                </a:gs>
                <a:gs pos="100000">
                  <a:srgbClr val="E32332"/>
                </a:gs>
              </a:gsLst>
              <a:lin ang="5400012" scaled="0"/>
            </a:gradFill>
            <a:ln>
              <a:noFill/>
            </a:ln>
            <a:effectLst>
              <a:outerShdw blurRad="2857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sp>
          <p:nvSpPr>
            <p:cNvPr id="475" name="Google Shape;475;p57"/>
            <p:cNvSpPr txBox="1"/>
            <p:nvPr/>
          </p:nvSpPr>
          <p:spPr>
            <a:xfrm>
              <a:off x="4143993" y="1033716"/>
              <a:ext cx="1694400" cy="1587600"/>
            </a:xfrm>
            <a:prstGeom prst="rect">
              <a:avLst/>
            </a:prstGeom>
            <a:noFill/>
            <a:ln>
              <a:noFill/>
            </a:ln>
            <a:effectLst>
              <a:outerShdw blurRad="285750" rotWithShape="0" algn="bl" dir="5400000" dist="19050">
                <a:srgbClr val="000000">
                  <a:alpha val="50000"/>
                </a:srgbClr>
              </a:outerShdw>
            </a:effectLst>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None/>
              </a:pPr>
              <a:r>
                <a:rPr lang="en" sz="1100">
                  <a:solidFill>
                    <a:srgbClr val="FFFFFF"/>
                  </a:solidFill>
                  <a:latin typeface="Poppins"/>
                  <a:ea typeface="Poppins"/>
                  <a:cs typeface="Poppins"/>
                  <a:sym typeface="Poppins"/>
                </a:rPr>
                <a:t>Spring Grooming   </a:t>
              </a:r>
              <a:endParaRPr sz="1100">
                <a:solidFill>
                  <a:srgbClr val="FFFFFF"/>
                </a:solidFill>
                <a:latin typeface="Poppins"/>
                <a:ea typeface="Poppins"/>
                <a:cs typeface="Poppins"/>
                <a:sym typeface="Poppins"/>
              </a:endParaRPr>
            </a:p>
          </p:txBody>
        </p:sp>
        <p:sp>
          <p:nvSpPr>
            <p:cNvPr id="476" name="Google Shape;476;p57"/>
            <p:cNvSpPr/>
            <p:nvPr/>
          </p:nvSpPr>
          <p:spPr>
            <a:xfrm rot="10800000">
              <a:off x="4115983" y="2761316"/>
              <a:ext cx="2244900" cy="2244900"/>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FE5D65"/>
                </a:gs>
                <a:gs pos="50000">
                  <a:srgbClr val="FF3544"/>
                </a:gs>
                <a:gs pos="100000">
                  <a:srgbClr val="E32332"/>
                </a:gs>
              </a:gsLst>
              <a:lin ang="5400012" scaled="0"/>
            </a:gradFill>
            <a:ln>
              <a:noFill/>
            </a:ln>
            <a:effectLst>
              <a:outerShdw blurRad="2857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sp>
          <p:nvSpPr>
            <p:cNvPr id="477" name="Google Shape;477;p57"/>
            <p:cNvSpPr txBox="1"/>
            <p:nvPr/>
          </p:nvSpPr>
          <p:spPr>
            <a:xfrm>
              <a:off x="4115848" y="2761181"/>
              <a:ext cx="1587600" cy="1587600"/>
            </a:xfrm>
            <a:prstGeom prst="rect">
              <a:avLst/>
            </a:prstGeom>
            <a:noFill/>
            <a:ln>
              <a:noFill/>
            </a:ln>
            <a:effectLst>
              <a:outerShdw blurRad="285750" rotWithShape="0" algn="bl" dir="5400000" dist="19050">
                <a:srgbClr val="000000">
                  <a:alpha val="50000"/>
                </a:srgbClr>
              </a:outerShdw>
            </a:effectLst>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None/>
              </a:pPr>
              <a:r>
                <a:rPr lang="en" sz="1200">
                  <a:solidFill>
                    <a:srgbClr val="FFFFFF"/>
                  </a:solidFill>
                  <a:latin typeface="Poppins"/>
                  <a:ea typeface="Poppins"/>
                  <a:cs typeface="Poppins"/>
                  <a:sym typeface="Poppins"/>
                </a:rPr>
                <a:t>Sprint Implementation</a:t>
              </a:r>
              <a:endParaRPr sz="1200">
                <a:solidFill>
                  <a:srgbClr val="FFFFFF"/>
                </a:solidFill>
                <a:latin typeface="Poppins"/>
                <a:ea typeface="Poppins"/>
                <a:cs typeface="Poppins"/>
                <a:sym typeface="Poppins"/>
              </a:endParaRPr>
            </a:p>
          </p:txBody>
        </p:sp>
        <p:sp>
          <p:nvSpPr>
            <p:cNvPr id="478" name="Google Shape;478;p57"/>
            <p:cNvSpPr/>
            <p:nvPr/>
          </p:nvSpPr>
          <p:spPr>
            <a:xfrm rot="-5400000">
              <a:off x="1767116" y="2761316"/>
              <a:ext cx="2244900" cy="2244900"/>
            </a:xfrm>
            <a:custGeom>
              <a:rect b="b" l="l" r="r" t="t"/>
              <a:pathLst>
                <a:path extrusionOk="0" h="120000" w="120000">
                  <a:moveTo>
                    <a:pt x="0" y="120000"/>
                  </a:moveTo>
                  <a:lnTo>
                    <a:pt x="0" y="120000"/>
                  </a:lnTo>
                  <a:cubicBezTo>
                    <a:pt x="0" y="53726"/>
                    <a:pt x="53726" y="0"/>
                    <a:pt x="120000" y="0"/>
                  </a:cubicBezTo>
                  <a:lnTo>
                    <a:pt x="120000" y="120000"/>
                  </a:lnTo>
                  <a:close/>
                </a:path>
              </a:pathLst>
            </a:custGeom>
            <a:gradFill>
              <a:gsLst>
                <a:gs pos="0">
                  <a:srgbClr val="FE5D65"/>
                </a:gs>
                <a:gs pos="50000">
                  <a:srgbClr val="FF3544"/>
                </a:gs>
                <a:gs pos="100000">
                  <a:srgbClr val="E32332"/>
                </a:gs>
              </a:gsLst>
              <a:lin ang="5400012" scaled="0"/>
            </a:gradFill>
            <a:ln>
              <a:noFill/>
            </a:ln>
            <a:effectLst>
              <a:outerShdw blurRad="2857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sp>
          <p:nvSpPr>
            <p:cNvPr id="479" name="Google Shape;479;p57"/>
            <p:cNvSpPr txBox="1"/>
            <p:nvPr/>
          </p:nvSpPr>
          <p:spPr>
            <a:xfrm>
              <a:off x="2424672" y="2761181"/>
              <a:ext cx="1587600" cy="1587600"/>
            </a:xfrm>
            <a:prstGeom prst="rect">
              <a:avLst/>
            </a:prstGeom>
            <a:noFill/>
            <a:ln>
              <a:noFill/>
            </a:ln>
            <a:effectLst>
              <a:outerShdw blurRad="285750" rotWithShape="0" algn="bl" dir="5400000" dist="19050">
                <a:srgbClr val="000000">
                  <a:alpha val="50000"/>
                </a:srgbClr>
              </a:outerShdw>
            </a:effectLst>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None/>
              </a:pPr>
              <a:r>
                <a:rPr lang="en" sz="1200">
                  <a:solidFill>
                    <a:srgbClr val="FFFFFF"/>
                  </a:solidFill>
                  <a:latin typeface="Poppins"/>
                  <a:ea typeface="Poppins"/>
                  <a:cs typeface="Poppins"/>
                  <a:sym typeface="Poppins"/>
                </a:rPr>
                <a:t>Delivery</a:t>
              </a:r>
              <a:endParaRPr sz="1200">
                <a:solidFill>
                  <a:srgbClr val="FFFFFF"/>
                </a:solidFill>
                <a:latin typeface="Poppins"/>
                <a:ea typeface="Poppins"/>
                <a:cs typeface="Poppins"/>
                <a:sym typeface="Poppins"/>
              </a:endParaRPr>
            </a:p>
          </p:txBody>
        </p:sp>
        <p:sp>
          <p:nvSpPr>
            <p:cNvPr id="480" name="Google Shape;480;p57"/>
            <p:cNvSpPr/>
            <p:nvPr/>
          </p:nvSpPr>
          <p:spPr>
            <a:xfrm>
              <a:off x="3676433" y="2242697"/>
              <a:ext cx="775200" cy="674100"/>
            </a:xfrm>
            <a:custGeom>
              <a:rect b="b" l="l" r="r" t="t"/>
              <a:pathLst>
                <a:path extrusionOk="0" h="120000" w="120000">
                  <a:moveTo>
                    <a:pt x="6910" y="60000"/>
                  </a:moveTo>
                  <a:lnTo>
                    <a:pt x="6910" y="60000"/>
                  </a:lnTo>
                  <a:cubicBezTo>
                    <a:pt x="6910" y="34160"/>
                    <a:pt x="25924" y="12162"/>
                    <a:pt x="51736" y="8140"/>
                  </a:cubicBezTo>
                  <a:cubicBezTo>
                    <a:pt x="77548" y="4118"/>
                    <a:pt x="102482" y="19268"/>
                    <a:pt x="110517" y="43855"/>
                  </a:cubicBezTo>
                  <a:lnTo>
                    <a:pt x="116926" y="43855"/>
                  </a:lnTo>
                  <a:lnTo>
                    <a:pt x="106180" y="60000"/>
                  </a:lnTo>
                  <a:lnTo>
                    <a:pt x="89285" y="43855"/>
                  </a:lnTo>
                  <a:lnTo>
                    <a:pt x="95444" y="43855"/>
                  </a:lnTo>
                  <a:cubicBezTo>
                    <a:pt x="87544" y="28041"/>
                    <a:pt x="69229" y="19558"/>
                    <a:pt x="51333" y="23425"/>
                  </a:cubicBezTo>
                  <a:cubicBezTo>
                    <a:pt x="33437" y="27292"/>
                    <a:pt x="20731" y="42478"/>
                    <a:pt x="20731" y="60000"/>
                  </a:cubicBezTo>
                  <a:close/>
                </a:path>
              </a:pathLst>
            </a:custGeom>
            <a:solidFill>
              <a:srgbClr val="FEABAE"/>
            </a:solidFill>
            <a:ln>
              <a:noFill/>
            </a:ln>
            <a:effectLst>
              <a:outerShdw blurRad="2857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sp>
          <p:nvSpPr>
            <p:cNvPr id="481" name="Google Shape;481;p57"/>
            <p:cNvSpPr/>
            <p:nvPr/>
          </p:nvSpPr>
          <p:spPr>
            <a:xfrm rot="10800000">
              <a:off x="3676366" y="2501868"/>
              <a:ext cx="775200" cy="674100"/>
            </a:xfrm>
            <a:custGeom>
              <a:rect b="b" l="l" r="r" t="t"/>
              <a:pathLst>
                <a:path extrusionOk="0" h="120000" w="120000">
                  <a:moveTo>
                    <a:pt x="6910" y="60000"/>
                  </a:moveTo>
                  <a:lnTo>
                    <a:pt x="6910" y="60000"/>
                  </a:lnTo>
                  <a:cubicBezTo>
                    <a:pt x="6910" y="34160"/>
                    <a:pt x="25924" y="12162"/>
                    <a:pt x="51736" y="8140"/>
                  </a:cubicBezTo>
                  <a:cubicBezTo>
                    <a:pt x="77548" y="4118"/>
                    <a:pt x="102482" y="19268"/>
                    <a:pt x="110517" y="43855"/>
                  </a:cubicBezTo>
                  <a:lnTo>
                    <a:pt x="116926" y="43855"/>
                  </a:lnTo>
                  <a:lnTo>
                    <a:pt x="106180" y="60000"/>
                  </a:lnTo>
                  <a:lnTo>
                    <a:pt x="89285" y="43855"/>
                  </a:lnTo>
                  <a:lnTo>
                    <a:pt x="95444" y="43855"/>
                  </a:lnTo>
                  <a:cubicBezTo>
                    <a:pt x="87544" y="28041"/>
                    <a:pt x="69229" y="19558"/>
                    <a:pt x="51333" y="23425"/>
                  </a:cubicBezTo>
                  <a:cubicBezTo>
                    <a:pt x="33437" y="27292"/>
                    <a:pt x="20731" y="42478"/>
                    <a:pt x="20731" y="60000"/>
                  </a:cubicBezTo>
                  <a:close/>
                </a:path>
              </a:pathLst>
            </a:custGeom>
            <a:solidFill>
              <a:srgbClr val="FEABAE"/>
            </a:solidFill>
            <a:ln>
              <a:noFill/>
            </a:ln>
            <a:effectLst>
              <a:outerShdw blurRad="2857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0"/>
          <p:cNvSpPr txBox="1"/>
          <p:nvPr>
            <p:ph idx="1" type="subTitle"/>
          </p:nvPr>
        </p:nvSpPr>
        <p:spPr>
          <a:xfrm>
            <a:off x="1387575" y="2637325"/>
            <a:ext cx="69171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solidFill>
                  <a:schemeClr val="accent1"/>
                </a:solidFill>
                <a:latin typeface="Nunito Sans"/>
                <a:ea typeface="Nunito Sans"/>
                <a:cs typeface="Nunito Sans"/>
                <a:sym typeface="Nunito Sans"/>
              </a:rPr>
              <a:t>“</a:t>
            </a:r>
            <a:r>
              <a:rPr b="1" lang="en" sz="2500">
                <a:solidFill>
                  <a:schemeClr val="accent1"/>
                </a:solidFill>
                <a:latin typeface="Nunito Sans"/>
                <a:ea typeface="Nunito Sans"/>
                <a:cs typeface="Nunito Sans"/>
                <a:sym typeface="Nunito Sans"/>
              </a:rPr>
              <a:t>Freshers appetite for expert knowledge”</a:t>
            </a:r>
            <a:endParaRPr b="1" sz="2100">
              <a:solidFill>
                <a:schemeClr val="accent1"/>
              </a:solidFill>
              <a:latin typeface="Nunito Sans"/>
              <a:ea typeface="Nunito Sans"/>
              <a:cs typeface="Nunito Sans"/>
              <a:sym typeface="Nunito Sans"/>
            </a:endParaRPr>
          </a:p>
        </p:txBody>
      </p:sp>
      <p:sp>
        <p:nvSpPr>
          <p:cNvPr id="183" name="Google Shape;183;p40"/>
          <p:cNvSpPr txBox="1"/>
          <p:nvPr>
            <p:ph type="ctrTitle"/>
          </p:nvPr>
        </p:nvSpPr>
        <p:spPr>
          <a:xfrm>
            <a:off x="933750" y="1281119"/>
            <a:ext cx="58326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t/>
            </a:r>
            <a:endParaRPr sz="3500">
              <a:solidFill>
                <a:schemeClr val="accent4"/>
              </a:solidFill>
              <a:latin typeface="Nunito Sans"/>
              <a:ea typeface="Nunito Sans"/>
              <a:cs typeface="Nunito Sans"/>
              <a:sym typeface="Nunito Sans"/>
            </a:endParaRPr>
          </a:p>
          <a:p>
            <a:pPr indent="0" lvl="0" marL="0" rtl="0" algn="l">
              <a:lnSpc>
                <a:spcPct val="100000"/>
              </a:lnSpc>
              <a:spcBef>
                <a:spcPts val="0"/>
              </a:spcBef>
              <a:spcAft>
                <a:spcPts val="0"/>
              </a:spcAft>
              <a:buSzPts val="4400"/>
              <a:buNone/>
            </a:pPr>
            <a:r>
              <a:rPr lang="en" sz="4000">
                <a:latin typeface="Nunito Sans"/>
                <a:ea typeface="Nunito Sans"/>
                <a:cs typeface="Nunito Sans"/>
                <a:sym typeface="Nunito Sans"/>
              </a:rPr>
              <a:t>Where We Started ...</a:t>
            </a:r>
            <a:endParaRPr sz="4000">
              <a:latin typeface="Nunito Sans"/>
              <a:ea typeface="Nunito Sans"/>
              <a:cs typeface="Nunito Sans"/>
              <a:sym typeface="Nunito Sans"/>
            </a:endParaRPr>
          </a:p>
        </p:txBody>
      </p:sp>
      <p:sp>
        <p:nvSpPr>
          <p:cNvPr id="184" name="Google Shape;184;p40"/>
          <p:cNvSpPr/>
          <p:nvPr/>
        </p:nvSpPr>
        <p:spPr>
          <a:xfrm>
            <a:off x="6675325" y="736315"/>
            <a:ext cx="1875600" cy="1852800"/>
          </a:xfrm>
          <a:prstGeom prst="ellipse">
            <a:avLst/>
          </a:prstGeom>
          <a:noFill/>
          <a:ln cap="flat" cmpd="sng" w="9525">
            <a:solidFill>
              <a:srgbClr val="FFEA15"/>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40"/>
          <p:cNvCxnSpPr/>
          <p:nvPr/>
        </p:nvCxnSpPr>
        <p:spPr>
          <a:xfrm flipH="1" rot="10800000">
            <a:off x="7754974" y="367652"/>
            <a:ext cx="143700" cy="377100"/>
          </a:xfrm>
          <a:prstGeom prst="straightConnector1">
            <a:avLst/>
          </a:prstGeom>
          <a:noFill/>
          <a:ln cap="flat" cmpd="sng" w="9525">
            <a:solidFill>
              <a:srgbClr val="CFD8DC"/>
            </a:solidFill>
            <a:prstDash val="solid"/>
            <a:round/>
            <a:headEnd len="sm" w="sm" type="none"/>
            <a:tailEnd len="sm" w="sm" type="none"/>
          </a:ln>
        </p:spPr>
      </p:cxnSp>
      <p:cxnSp>
        <p:nvCxnSpPr>
          <p:cNvPr id="186" name="Google Shape;186;p40"/>
          <p:cNvCxnSpPr/>
          <p:nvPr/>
        </p:nvCxnSpPr>
        <p:spPr>
          <a:xfrm flipH="1">
            <a:off x="8401425" y="1008825"/>
            <a:ext cx="337200" cy="131100"/>
          </a:xfrm>
          <a:prstGeom prst="straightConnector1">
            <a:avLst/>
          </a:prstGeom>
          <a:noFill/>
          <a:ln cap="flat" cmpd="sng" w="9525">
            <a:solidFill>
              <a:srgbClr val="CFD8DC"/>
            </a:solidFill>
            <a:prstDash val="solid"/>
            <a:round/>
            <a:headEnd len="sm" w="sm" type="none"/>
            <a:tailEnd len="sm" w="sm" type="none"/>
          </a:ln>
        </p:spPr>
      </p:cxnSp>
      <p:sp>
        <p:nvSpPr>
          <p:cNvPr id="187" name="Google Shape;187;p40"/>
          <p:cNvSpPr/>
          <p:nvPr/>
        </p:nvSpPr>
        <p:spPr>
          <a:xfrm>
            <a:off x="6825083" y="884237"/>
            <a:ext cx="1576200" cy="1556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0"/>
          <p:cNvSpPr/>
          <p:nvPr/>
        </p:nvSpPr>
        <p:spPr>
          <a:xfrm>
            <a:off x="7090725" y="1218925"/>
            <a:ext cx="1044800" cy="887295"/>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0"/>
          <p:cNvSpPr txBox="1"/>
          <p:nvPr>
            <p:ph idx="4294967295"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cxnSp>
        <p:nvCxnSpPr>
          <p:cNvPr id="190" name="Google Shape;190;p40"/>
          <p:cNvCxnSpPr/>
          <p:nvPr/>
        </p:nvCxnSpPr>
        <p:spPr>
          <a:xfrm>
            <a:off x="182125" y="1116275"/>
            <a:ext cx="1939500" cy="10800"/>
          </a:xfrm>
          <a:prstGeom prst="straightConnector1">
            <a:avLst/>
          </a:prstGeom>
          <a:noFill/>
          <a:ln cap="flat" cmpd="sng" w="28575">
            <a:solidFill>
              <a:srgbClr val="FFFF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8"/>
          <p:cNvSpPr txBox="1"/>
          <p:nvPr>
            <p:ph type="title"/>
          </p:nvPr>
        </p:nvSpPr>
        <p:spPr>
          <a:xfrm>
            <a:off x="254800" y="1853800"/>
            <a:ext cx="4045200" cy="775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sz="3000">
                <a:latin typeface="Nunito Sans"/>
                <a:ea typeface="Nunito Sans"/>
                <a:cs typeface="Nunito Sans"/>
                <a:sym typeface="Nunito Sans"/>
              </a:rPr>
              <a:t>Architectural Design</a:t>
            </a:r>
            <a:endParaRPr sz="3000">
              <a:latin typeface="Nunito Sans"/>
              <a:ea typeface="Nunito Sans"/>
              <a:cs typeface="Nunito Sans"/>
              <a:sym typeface="Nunito Sans"/>
            </a:endParaRPr>
          </a:p>
        </p:txBody>
      </p:sp>
      <p:sp>
        <p:nvSpPr>
          <p:cNvPr id="487" name="Google Shape;487;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488" name="Google Shape;488;p58"/>
          <p:cNvPicPr preferRelativeResize="0"/>
          <p:nvPr/>
        </p:nvPicPr>
        <p:blipFill rotWithShape="1">
          <a:blip r:embed="rId3">
            <a:alphaModFix/>
          </a:blip>
          <a:srcRect b="0" l="0" r="0" t="0"/>
          <a:stretch/>
        </p:blipFill>
        <p:spPr>
          <a:xfrm>
            <a:off x="4625525" y="0"/>
            <a:ext cx="4518474" cy="5143501"/>
          </a:xfrm>
          <a:prstGeom prst="rect">
            <a:avLst/>
          </a:prstGeom>
          <a:noFill/>
          <a:ln>
            <a:noFill/>
          </a:ln>
          <a:effectLst>
            <a:outerShdw blurRad="142875" rotWithShape="0" algn="bl" dir="5400000" dist="19050">
              <a:srgbClr val="000000">
                <a:alpha val="50000"/>
              </a:srgbClr>
            </a:outerShdw>
          </a:effectLst>
        </p:spPr>
      </p:pic>
      <p:cxnSp>
        <p:nvCxnSpPr>
          <p:cNvPr id="489" name="Google Shape;489;p58"/>
          <p:cNvCxnSpPr/>
          <p:nvPr/>
        </p:nvCxnSpPr>
        <p:spPr>
          <a:xfrm>
            <a:off x="577869" y="2576250"/>
            <a:ext cx="3408300" cy="6300"/>
          </a:xfrm>
          <a:prstGeom prst="straightConnector1">
            <a:avLst/>
          </a:prstGeom>
          <a:noFill/>
          <a:ln cap="flat" cmpd="sng" w="28575">
            <a:solidFill>
              <a:srgbClr val="FFEA15"/>
            </a:solidFill>
            <a:prstDash val="solid"/>
            <a:round/>
            <a:headEnd len="sm" w="sm" type="none"/>
            <a:tailEnd len="sm" w="sm" type="none"/>
          </a:ln>
        </p:spPr>
      </p:cxnSp>
      <p:pic>
        <p:nvPicPr>
          <p:cNvPr id="490" name="Google Shape;490;p58"/>
          <p:cNvPicPr preferRelativeResize="0"/>
          <p:nvPr/>
        </p:nvPicPr>
        <p:blipFill rotWithShape="1">
          <a:blip r:embed="rId4">
            <a:alphaModFix/>
          </a:blip>
          <a:srcRect b="0" l="0" r="0" t="0"/>
          <a:stretch/>
        </p:blipFill>
        <p:spPr>
          <a:xfrm>
            <a:off x="8595100" y="85725"/>
            <a:ext cx="363175" cy="38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9"/>
          <p:cNvSpPr txBox="1"/>
          <p:nvPr>
            <p:ph type="title"/>
          </p:nvPr>
        </p:nvSpPr>
        <p:spPr>
          <a:xfrm>
            <a:off x="288600" y="810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2500">
                <a:latin typeface="Nunito Sans"/>
                <a:ea typeface="Nunito Sans"/>
                <a:cs typeface="Nunito Sans"/>
                <a:sym typeface="Nunito Sans"/>
              </a:rPr>
              <a:t>System Architecture: Console Application</a:t>
            </a:r>
            <a:endParaRPr sz="2500">
              <a:latin typeface="Nunito Sans"/>
              <a:ea typeface="Nunito Sans"/>
              <a:cs typeface="Nunito Sans"/>
              <a:sym typeface="Nunito Sans"/>
            </a:endParaRPr>
          </a:p>
        </p:txBody>
      </p:sp>
      <p:grpSp>
        <p:nvGrpSpPr>
          <p:cNvPr id="496" name="Google Shape;496;p59"/>
          <p:cNvGrpSpPr/>
          <p:nvPr/>
        </p:nvGrpSpPr>
        <p:grpSpPr>
          <a:xfrm>
            <a:off x="743211" y="991093"/>
            <a:ext cx="8105427" cy="3758764"/>
            <a:chOff x="971849" y="1308309"/>
            <a:chExt cx="7268789" cy="2974176"/>
          </a:xfrm>
        </p:grpSpPr>
        <p:pic>
          <p:nvPicPr>
            <p:cNvPr id="497" name="Google Shape;497;p59"/>
            <p:cNvPicPr preferRelativeResize="0"/>
            <p:nvPr/>
          </p:nvPicPr>
          <p:blipFill rotWithShape="1">
            <a:blip r:embed="rId3">
              <a:alphaModFix/>
            </a:blip>
            <a:srcRect b="0" l="0" r="0" t="0"/>
            <a:stretch/>
          </p:blipFill>
          <p:spPr>
            <a:xfrm>
              <a:off x="2353962" y="1308309"/>
              <a:ext cx="5886676" cy="2974176"/>
            </a:xfrm>
            <a:prstGeom prst="rect">
              <a:avLst/>
            </a:prstGeom>
            <a:noFill/>
            <a:ln>
              <a:noFill/>
            </a:ln>
            <a:effectLst>
              <a:outerShdw blurRad="214313" rotWithShape="0" algn="bl" dir="5400000" dist="19050">
                <a:srgbClr val="000000">
                  <a:alpha val="50000"/>
                </a:srgbClr>
              </a:outerShdw>
            </a:effectLst>
          </p:spPr>
        </p:pic>
        <p:pic>
          <p:nvPicPr>
            <p:cNvPr id="498" name="Google Shape;498;p59"/>
            <p:cNvPicPr preferRelativeResize="0"/>
            <p:nvPr/>
          </p:nvPicPr>
          <p:blipFill rotWithShape="1">
            <a:blip r:embed="rId4">
              <a:alphaModFix/>
            </a:blip>
            <a:srcRect b="0" l="0" r="0" t="0"/>
            <a:stretch/>
          </p:blipFill>
          <p:spPr>
            <a:xfrm>
              <a:off x="971849" y="2166025"/>
              <a:ext cx="983425" cy="1353625"/>
            </a:xfrm>
            <a:prstGeom prst="rect">
              <a:avLst/>
            </a:prstGeom>
            <a:noFill/>
            <a:ln>
              <a:noFill/>
            </a:ln>
            <a:effectLst>
              <a:outerShdw blurRad="214313" rotWithShape="0" algn="bl" dir="5400000" dist="19050">
                <a:srgbClr val="000000">
                  <a:alpha val="50000"/>
                </a:srgbClr>
              </a:outerShdw>
            </a:effectLst>
          </p:spPr>
        </p:pic>
        <p:sp>
          <p:nvSpPr>
            <p:cNvPr id="499" name="Google Shape;499;p59"/>
            <p:cNvSpPr txBox="1"/>
            <p:nvPr/>
          </p:nvSpPr>
          <p:spPr>
            <a:xfrm>
              <a:off x="1202200" y="3514025"/>
              <a:ext cx="804600" cy="292200"/>
            </a:xfrm>
            <a:prstGeom prst="rect">
              <a:avLst/>
            </a:prstGeom>
            <a:noFill/>
            <a:ln>
              <a:noFill/>
            </a:ln>
            <a:effectLst>
              <a:outerShdw blurRad="214313"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Source Sans Pro"/>
                  <a:ea typeface="Source Sans Pro"/>
                  <a:cs typeface="Source Sans Pro"/>
                  <a:sym typeface="Source Sans Pro"/>
                </a:rPr>
                <a:t>User</a:t>
              </a:r>
              <a:endParaRPr b="0" i="0" sz="1200" u="none" cap="none" strike="noStrike">
                <a:solidFill>
                  <a:srgbClr val="000000"/>
                </a:solidFill>
                <a:latin typeface="Source Sans Pro"/>
                <a:ea typeface="Source Sans Pro"/>
                <a:cs typeface="Source Sans Pro"/>
                <a:sym typeface="Source Sans Pro"/>
              </a:endParaRPr>
            </a:p>
          </p:txBody>
        </p:sp>
        <p:pic>
          <p:nvPicPr>
            <p:cNvPr id="500" name="Google Shape;500;p59"/>
            <p:cNvPicPr preferRelativeResize="0"/>
            <p:nvPr/>
          </p:nvPicPr>
          <p:blipFill rotWithShape="1">
            <a:blip r:embed="rId5">
              <a:alphaModFix/>
            </a:blip>
            <a:srcRect b="39636" l="16698" r="72036" t="39725"/>
            <a:stretch/>
          </p:blipFill>
          <p:spPr>
            <a:xfrm>
              <a:off x="1772700" y="2461850"/>
              <a:ext cx="925373" cy="762001"/>
            </a:xfrm>
            <a:prstGeom prst="rect">
              <a:avLst/>
            </a:prstGeom>
            <a:noFill/>
            <a:ln>
              <a:noFill/>
            </a:ln>
            <a:effectLst>
              <a:outerShdw blurRad="214313" rotWithShape="0" algn="bl" dir="5400000" dist="19050">
                <a:srgbClr val="000000">
                  <a:alpha val="50000"/>
                </a:srgbClr>
              </a:outerShdw>
            </a:effectLst>
          </p:spPr>
        </p:pic>
      </p:grpSp>
      <p:cxnSp>
        <p:nvCxnSpPr>
          <p:cNvPr id="501" name="Google Shape;501;p59"/>
          <p:cNvCxnSpPr/>
          <p:nvPr/>
        </p:nvCxnSpPr>
        <p:spPr>
          <a:xfrm flipH="1" rot="10800000">
            <a:off x="297624" y="778525"/>
            <a:ext cx="7267200" cy="3600"/>
          </a:xfrm>
          <a:prstGeom prst="straightConnector1">
            <a:avLst/>
          </a:prstGeom>
          <a:noFill/>
          <a:ln cap="flat" cmpd="sng" w="28575">
            <a:solidFill>
              <a:srgbClr val="FFEA15"/>
            </a:solidFill>
            <a:prstDash val="solid"/>
            <a:round/>
            <a:headEnd len="sm" w="sm" type="none"/>
            <a:tailEnd len="sm" w="sm" type="none"/>
          </a:ln>
        </p:spPr>
      </p:cxnSp>
      <p:sp>
        <p:nvSpPr>
          <p:cNvPr id="502" name="Google Shape;502;p59"/>
          <p:cNvSpPr txBox="1"/>
          <p:nvPr/>
        </p:nvSpPr>
        <p:spPr>
          <a:xfrm>
            <a:off x="1799359" y="2185543"/>
            <a:ext cx="883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Input</a:t>
            </a:r>
            <a:endParaRPr b="0" i="0" sz="1300" u="none" cap="none" strike="noStrike">
              <a:solidFill>
                <a:srgbClr val="000000"/>
              </a:solidFill>
              <a:latin typeface="Times New Roman"/>
              <a:ea typeface="Times New Roman"/>
              <a:cs typeface="Times New Roman"/>
              <a:sym typeface="Times New Roman"/>
            </a:endParaRPr>
          </a:p>
        </p:txBody>
      </p:sp>
      <p:sp>
        <p:nvSpPr>
          <p:cNvPr id="503" name="Google Shape;503;p59"/>
          <p:cNvSpPr txBox="1"/>
          <p:nvPr/>
        </p:nvSpPr>
        <p:spPr>
          <a:xfrm>
            <a:off x="1799359" y="3252343"/>
            <a:ext cx="883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Output</a:t>
            </a:r>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type="ctrTitle"/>
          </p:nvPr>
        </p:nvSpPr>
        <p:spPr>
          <a:xfrm>
            <a:off x="177000" y="2092350"/>
            <a:ext cx="3655200" cy="1039800"/>
          </a:xfrm>
          <a:prstGeom prst="rect">
            <a:avLst/>
          </a:prstGeom>
          <a:noFill/>
          <a:ln cap="flat" cmpd="sng" w="28575">
            <a:solidFill>
              <a:srgbClr val="FFEA15"/>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500">
                <a:latin typeface="Nunito Sans"/>
                <a:ea typeface="Nunito Sans"/>
                <a:cs typeface="Nunito Sans"/>
                <a:sym typeface="Nunito Sans"/>
              </a:rPr>
              <a:t>CRS </a:t>
            </a:r>
            <a:r>
              <a:rPr lang="en" sz="4500">
                <a:latin typeface="Nunito Sans"/>
                <a:ea typeface="Nunito Sans"/>
                <a:cs typeface="Nunito Sans"/>
                <a:sym typeface="Nunito Sans"/>
              </a:rPr>
              <a:t>Demo</a:t>
            </a:r>
            <a:endParaRPr sz="4500">
              <a:latin typeface="Nunito Sans"/>
              <a:ea typeface="Nunito Sans"/>
              <a:cs typeface="Nunito Sans"/>
              <a:sym typeface="Nunito Sans"/>
            </a:endParaRPr>
          </a:p>
        </p:txBody>
      </p:sp>
      <p:pic>
        <p:nvPicPr>
          <p:cNvPr id="509" name="Google Shape;509;p60"/>
          <p:cNvPicPr preferRelativeResize="0"/>
          <p:nvPr/>
        </p:nvPicPr>
        <p:blipFill>
          <a:blip r:embed="rId3">
            <a:alphaModFix/>
          </a:blip>
          <a:stretch>
            <a:fillRect/>
          </a:stretch>
        </p:blipFill>
        <p:spPr>
          <a:xfrm>
            <a:off x="4059700" y="783175"/>
            <a:ext cx="4977198" cy="3453501"/>
          </a:xfrm>
          <a:prstGeom prst="rect">
            <a:avLst/>
          </a:prstGeom>
          <a:noFill/>
          <a:ln>
            <a:noFill/>
          </a:ln>
          <a:effectLst>
            <a:outerShdw blurRad="1714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1"/>
          <p:cNvSpPr/>
          <p:nvPr/>
        </p:nvSpPr>
        <p:spPr>
          <a:xfrm>
            <a:off x="1290800" y="1290800"/>
            <a:ext cx="6680700" cy="1793400"/>
          </a:xfrm>
          <a:prstGeom prst="snip2DiagRect">
            <a:avLst>
              <a:gd fmla="val 0" name="adj1"/>
              <a:gd fmla="val 16667" name="adj2"/>
            </a:avLst>
          </a:prstGeom>
          <a:solidFill>
            <a:schemeClr val="accent1"/>
          </a:solidFill>
          <a:ln cap="flat" cmpd="sng" w="9525">
            <a:solidFill>
              <a:schemeClr val="dk2"/>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1"/>
          <p:cNvSpPr txBox="1"/>
          <p:nvPr/>
        </p:nvSpPr>
        <p:spPr>
          <a:xfrm>
            <a:off x="2118500" y="1734200"/>
            <a:ext cx="459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EA15"/>
                </a:solidFill>
              </a:rPr>
              <a:t>POS</a:t>
            </a:r>
            <a:r>
              <a:rPr lang="en" sz="2400">
                <a:solidFill>
                  <a:srgbClr val="FFEA15"/>
                </a:solidFill>
              </a:rPr>
              <a:t> - </a:t>
            </a:r>
            <a:br>
              <a:rPr lang="en" sz="2400">
                <a:solidFill>
                  <a:srgbClr val="FFEA15"/>
                </a:solidFill>
              </a:rPr>
            </a:br>
            <a:r>
              <a:rPr lang="en" sz="2400">
                <a:solidFill>
                  <a:srgbClr val="FFEA15"/>
                </a:solidFill>
              </a:rPr>
              <a:t>Console Based Application</a:t>
            </a:r>
            <a:endParaRPr sz="2400">
              <a:solidFill>
                <a:srgbClr val="FFEA15"/>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2"/>
          <p:cNvSpPr txBox="1"/>
          <p:nvPr>
            <p:ph idx="1" type="body"/>
          </p:nvPr>
        </p:nvSpPr>
        <p:spPr>
          <a:xfrm>
            <a:off x="111600" y="148575"/>
            <a:ext cx="8251200" cy="109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600">
                <a:solidFill>
                  <a:srgbClr val="000000"/>
                </a:solidFill>
              </a:rPr>
              <a:t>				</a:t>
            </a:r>
            <a:r>
              <a:rPr lang="en" sz="700">
                <a:solidFill>
                  <a:srgbClr val="000000"/>
                </a:solidFill>
              </a:rPr>
              <a:t> 							</a:t>
            </a:r>
            <a:endParaRPr sz="700">
              <a:solidFill>
                <a:srgbClr val="000000"/>
              </a:solidFill>
            </a:endParaRPr>
          </a:p>
          <a:p>
            <a:pPr indent="0" lvl="0" marL="457200" rtl="0" algn="l">
              <a:lnSpc>
                <a:spcPct val="100000"/>
              </a:lnSpc>
              <a:spcBef>
                <a:spcPts val="1200"/>
              </a:spcBef>
              <a:spcAft>
                <a:spcPts val="0"/>
              </a:spcAft>
              <a:buNone/>
            </a:pPr>
            <a:r>
              <a:rPr b="1" lang="en" sz="1700">
                <a:solidFill>
                  <a:srgbClr val="000000"/>
                </a:solidFill>
                <a:latin typeface="Nunito Sans"/>
                <a:ea typeface="Nunito Sans"/>
                <a:cs typeface="Nunito Sans"/>
                <a:sym typeface="Nunito Sans"/>
              </a:rPr>
              <a:t>What is a ‘Console-Based’ Application?</a:t>
            </a:r>
            <a:br>
              <a:rPr b="1" lang="en" sz="1700">
                <a:solidFill>
                  <a:srgbClr val="000000"/>
                </a:solidFill>
                <a:latin typeface="Nunito Sans"/>
                <a:ea typeface="Nunito Sans"/>
                <a:cs typeface="Nunito Sans"/>
                <a:sym typeface="Nunito Sans"/>
              </a:rPr>
            </a:br>
            <a:r>
              <a:rPr lang="en" sz="1700">
                <a:solidFill>
                  <a:srgbClr val="000000"/>
                </a:solidFill>
                <a:latin typeface="Nunito Sans"/>
                <a:ea typeface="Nunito Sans"/>
                <a:cs typeface="Nunito Sans"/>
                <a:sym typeface="Nunito Sans"/>
              </a:rPr>
              <a:t>-Runs on console of IDE.</a:t>
            </a:r>
            <a:br>
              <a:rPr lang="en" sz="1700">
                <a:solidFill>
                  <a:srgbClr val="000000"/>
                </a:solidFill>
              </a:rPr>
            </a:br>
            <a:br>
              <a:rPr lang="en" sz="1700">
                <a:solidFill>
                  <a:srgbClr val="000000"/>
                </a:solidFill>
              </a:rPr>
            </a:br>
            <a:r>
              <a:rPr lang="en" sz="1700">
                <a:solidFill>
                  <a:srgbClr val="000000"/>
                </a:solidFill>
              </a:rPr>
              <a:t> 			</a:t>
            </a:r>
            <a:br>
              <a:rPr lang="en" sz="1700">
                <a:solidFill>
                  <a:srgbClr val="000000"/>
                </a:solidFill>
              </a:rPr>
            </a:br>
            <a:r>
              <a:rPr lang="en" sz="700">
                <a:solidFill>
                  <a:srgbClr val="000000"/>
                </a:solidFill>
              </a:rPr>
              <a:t>	</a:t>
            </a:r>
            <a:endParaRPr sz="700">
              <a:solidFill>
                <a:srgbClr val="000000"/>
              </a:solidFill>
            </a:endParaRPr>
          </a:p>
          <a:p>
            <a:pPr indent="0" lvl="0" marL="457200" rtl="0" algn="l">
              <a:lnSpc>
                <a:spcPct val="115000"/>
              </a:lnSpc>
              <a:spcBef>
                <a:spcPts val="1200"/>
              </a:spcBef>
              <a:spcAft>
                <a:spcPts val="0"/>
              </a:spcAft>
              <a:buNone/>
            </a:pPr>
            <a:r>
              <a:rPr lang="en" sz="700">
                <a:solidFill>
                  <a:srgbClr val="000000"/>
                </a:solidFill>
              </a:rPr>
              <a:t>								 							</a:t>
            </a:r>
            <a:endParaRPr sz="700">
              <a:solidFill>
                <a:srgbClr val="000000"/>
              </a:solidFill>
            </a:endParaRPr>
          </a:p>
          <a:p>
            <a:pPr indent="0" lvl="0" marL="0" rtl="0" algn="l">
              <a:lnSpc>
                <a:spcPct val="115000"/>
              </a:lnSpc>
              <a:spcBef>
                <a:spcPts val="1200"/>
              </a:spcBef>
              <a:spcAft>
                <a:spcPts val="0"/>
              </a:spcAft>
              <a:buNone/>
            </a:pPr>
            <a:r>
              <a:rPr lang="en" sz="600">
                <a:solidFill>
                  <a:srgbClr val="000000"/>
                </a:solidFill>
              </a:rPr>
              <a:t>						 					</a:t>
            </a:r>
            <a:endParaRPr sz="600">
              <a:solidFill>
                <a:srgbClr val="000000"/>
              </a:solidFill>
            </a:endParaRPr>
          </a:p>
          <a:p>
            <a:pPr indent="0" lvl="0" marL="0" rtl="0" algn="l">
              <a:spcBef>
                <a:spcPts val="600"/>
              </a:spcBef>
              <a:spcAft>
                <a:spcPts val="0"/>
              </a:spcAft>
              <a:buNone/>
            </a:pPr>
            <a:r>
              <a:rPr lang="en" sz="600">
                <a:solidFill>
                  <a:srgbClr val="000000"/>
                </a:solidFill>
              </a:rPr>
              <a:t>				</a:t>
            </a:r>
            <a:endParaRPr sz="600">
              <a:solidFill>
                <a:srgbClr val="000000"/>
              </a:solidFill>
            </a:endParaRPr>
          </a:p>
          <a:p>
            <a:pPr indent="0" lvl="0" marL="0" rtl="0" algn="l">
              <a:spcBef>
                <a:spcPts val="600"/>
              </a:spcBef>
              <a:spcAft>
                <a:spcPts val="0"/>
              </a:spcAft>
              <a:buNone/>
            </a:pPr>
            <a:r>
              <a:rPr lang="en" sz="600">
                <a:solidFill>
                  <a:srgbClr val="000000"/>
                </a:solidFill>
              </a:rPr>
              <a:t>			</a:t>
            </a:r>
            <a:endParaRPr sz="600">
              <a:solidFill>
                <a:srgbClr val="000000"/>
              </a:solidFill>
            </a:endParaRPr>
          </a:p>
          <a:p>
            <a:pPr indent="0" lvl="0" marL="0" rtl="0" algn="l">
              <a:spcBef>
                <a:spcPts val="600"/>
              </a:spcBef>
              <a:spcAft>
                <a:spcPts val="0"/>
              </a:spcAft>
              <a:buNone/>
            </a:pPr>
            <a:r>
              <a:rPr lang="en" sz="600">
                <a:solidFill>
                  <a:srgbClr val="000000"/>
                </a:solidFill>
              </a:rPr>
              <a:t>		</a:t>
            </a:r>
            <a:endParaRPr sz="600">
              <a:solidFill>
                <a:srgbClr val="000000"/>
              </a:solidFill>
            </a:endParaRPr>
          </a:p>
          <a:p>
            <a:pPr indent="0" lvl="0" marL="0" rtl="0" algn="l">
              <a:spcBef>
                <a:spcPts val="600"/>
              </a:spcBef>
              <a:spcAft>
                <a:spcPts val="0"/>
              </a:spcAft>
              <a:buNone/>
            </a:pPr>
            <a:r>
              <a:t/>
            </a:r>
            <a:endParaRPr sz="900"/>
          </a:p>
        </p:txBody>
      </p:sp>
      <p:sp>
        <p:nvSpPr>
          <p:cNvPr id="521" name="Google Shape;521;p62"/>
          <p:cNvSpPr txBox="1"/>
          <p:nvPr/>
        </p:nvSpPr>
        <p:spPr>
          <a:xfrm>
            <a:off x="929769" y="3275973"/>
            <a:ext cx="6927300" cy="831300"/>
          </a:xfrm>
          <a:prstGeom prst="rect">
            <a:avLst/>
          </a:prstGeom>
          <a:noFill/>
          <a:ln>
            <a:noFill/>
          </a:ln>
        </p:spPr>
        <p:txBody>
          <a:bodyPr anchorCtr="0" anchor="t" bIns="91425" lIns="91425" spcFirstLastPara="1" rIns="91425" wrap="square" tIns="91425">
            <a:spAutoFit/>
          </a:bodyPr>
          <a:lstStyle/>
          <a:p>
            <a:pPr indent="0" lvl="0" marL="457200" rtl="0" algn="l">
              <a:spcBef>
                <a:spcPts val="1200"/>
              </a:spcBef>
              <a:spcAft>
                <a:spcPts val="1200"/>
              </a:spcAft>
              <a:buNone/>
            </a:pPr>
            <a:r>
              <a:rPr b="1" lang="en">
                <a:latin typeface="Nunito Sans"/>
                <a:ea typeface="Nunito Sans"/>
                <a:cs typeface="Nunito Sans"/>
                <a:sym typeface="Nunito Sans"/>
              </a:rPr>
              <a:t>Local D</a:t>
            </a:r>
            <a:r>
              <a:rPr b="1" lang="en">
                <a:latin typeface="Nunito Sans"/>
                <a:ea typeface="Nunito Sans"/>
                <a:cs typeface="Nunito Sans"/>
                <a:sym typeface="Nunito Sans"/>
              </a:rPr>
              <a:t>atabase Used</a:t>
            </a:r>
            <a:r>
              <a:rPr lang="en">
                <a:latin typeface="Nunito Sans"/>
                <a:ea typeface="Nunito Sans"/>
                <a:cs typeface="Nunito Sans"/>
                <a:sym typeface="Nunito Sans"/>
              </a:rPr>
              <a:t>: MYSQL.</a:t>
            </a:r>
            <a:br>
              <a:rPr lang="en">
                <a:latin typeface="Nunito Sans"/>
                <a:ea typeface="Nunito Sans"/>
                <a:cs typeface="Nunito Sans"/>
                <a:sym typeface="Nunito Sans"/>
              </a:rPr>
            </a:br>
            <a:r>
              <a:rPr lang="en">
                <a:latin typeface="Nunito Sans"/>
                <a:ea typeface="Nunito Sans"/>
                <a:cs typeface="Nunito Sans"/>
                <a:sym typeface="Nunito Sans"/>
              </a:rPr>
              <a:t> 			</a:t>
            </a:r>
            <a:br>
              <a:rPr lang="en">
                <a:latin typeface="Nunito Sans"/>
                <a:ea typeface="Nunito Sans"/>
                <a:cs typeface="Nunito Sans"/>
                <a:sym typeface="Nunito Sans"/>
              </a:rPr>
            </a:br>
            <a:r>
              <a:rPr b="1" lang="en">
                <a:latin typeface="Nunito Sans"/>
                <a:ea typeface="Nunito Sans"/>
                <a:cs typeface="Nunito Sans"/>
                <a:sym typeface="Nunito Sans"/>
              </a:rPr>
              <a:t>Logging libraries used</a:t>
            </a:r>
            <a:r>
              <a:rPr lang="en">
                <a:latin typeface="Nunito Sans"/>
                <a:ea typeface="Nunito Sans"/>
                <a:cs typeface="Nunito Sans"/>
                <a:sym typeface="Nunito Sans"/>
              </a:rPr>
              <a:t>: Log4j  			</a:t>
            </a:r>
            <a:endParaRPr sz="1600">
              <a:latin typeface="Nunito Sans"/>
              <a:ea typeface="Nunito Sans"/>
              <a:cs typeface="Nunito Sans"/>
              <a:sym typeface="Nunito Sans"/>
            </a:endParaRPr>
          </a:p>
        </p:txBody>
      </p:sp>
      <p:sp>
        <p:nvSpPr>
          <p:cNvPr id="522" name="Google Shape;522;p62"/>
          <p:cNvSpPr/>
          <p:nvPr/>
        </p:nvSpPr>
        <p:spPr>
          <a:xfrm>
            <a:off x="743736" y="1414402"/>
            <a:ext cx="1073400" cy="7887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a:t>
            </a:r>
            <a:endParaRPr/>
          </a:p>
        </p:txBody>
      </p:sp>
      <p:sp>
        <p:nvSpPr>
          <p:cNvPr id="523" name="Google Shape;523;p62"/>
          <p:cNvSpPr/>
          <p:nvPr/>
        </p:nvSpPr>
        <p:spPr>
          <a:xfrm>
            <a:off x="4401288" y="1548108"/>
            <a:ext cx="1788900" cy="52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Console</a:t>
            </a:r>
            <a:endParaRPr/>
          </a:p>
        </p:txBody>
      </p:sp>
      <p:cxnSp>
        <p:nvCxnSpPr>
          <p:cNvPr id="524" name="Google Shape;524;p62"/>
          <p:cNvCxnSpPr>
            <a:stCxn id="522" idx="6"/>
            <a:endCxn id="523" idx="1"/>
          </p:cNvCxnSpPr>
          <p:nvPr/>
        </p:nvCxnSpPr>
        <p:spPr>
          <a:xfrm>
            <a:off x="1817136" y="1808752"/>
            <a:ext cx="2584200" cy="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62"/>
          <p:cNvCxnSpPr>
            <a:stCxn id="523" idx="2"/>
            <a:endCxn id="522" idx="4"/>
          </p:cNvCxnSpPr>
          <p:nvPr/>
        </p:nvCxnSpPr>
        <p:spPr>
          <a:xfrm rot="5400000">
            <a:off x="3221238" y="128508"/>
            <a:ext cx="133800" cy="4015200"/>
          </a:xfrm>
          <a:prstGeom prst="bentConnector3">
            <a:avLst>
              <a:gd fmla="val 317329" name="adj1"/>
            </a:avLst>
          </a:prstGeom>
          <a:noFill/>
          <a:ln cap="flat" cmpd="sng" w="9525">
            <a:solidFill>
              <a:schemeClr val="dk2"/>
            </a:solidFill>
            <a:prstDash val="solid"/>
            <a:round/>
            <a:headEnd len="med" w="med" type="none"/>
            <a:tailEnd len="med" w="med" type="triangle"/>
          </a:ln>
        </p:spPr>
      </p:cxnSp>
      <p:sp>
        <p:nvSpPr>
          <p:cNvPr id="526" name="Google Shape;526;p62"/>
          <p:cNvSpPr txBox="1"/>
          <p:nvPr/>
        </p:nvSpPr>
        <p:spPr>
          <a:xfrm>
            <a:off x="2685821" y="1319397"/>
            <a:ext cx="189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a:t>
            </a:r>
            <a:endParaRPr/>
          </a:p>
        </p:txBody>
      </p:sp>
      <p:sp>
        <p:nvSpPr>
          <p:cNvPr id="527" name="Google Shape;527;p62"/>
          <p:cNvSpPr txBox="1"/>
          <p:nvPr/>
        </p:nvSpPr>
        <p:spPr>
          <a:xfrm>
            <a:off x="1335595" y="2494849"/>
            <a:ext cx="4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 in the form of console messages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3"/>
          <p:cNvSpPr/>
          <p:nvPr/>
        </p:nvSpPr>
        <p:spPr>
          <a:xfrm>
            <a:off x="725725" y="571500"/>
            <a:ext cx="7354200" cy="4095900"/>
          </a:xfrm>
          <a:prstGeom prst="snip2DiagRect">
            <a:avLst>
              <a:gd fmla="val 2197" name="adj1"/>
              <a:gd fmla="val 16667" name="adj2"/>
            </a:avLst>
          </a:prstGeom>
          <a:solidFill>
            <a:schemeClr val="accent1"/>
          </a:solidFill>
          <a:ln cap="flat" cmpd="sng" w="9525">
            <a:solidFill>
              <a:srgbClr val="FFEA15"/>
            </a:solidFill>
            <a:prstDash val="solid"/>
            <a:round/>
            <a:headEnd len="sm" w="sm" type="none"/>
            <a:tailEnd len="sm" w="sm" type="none"/>
          </a:ln>
          <a:effectLst>
            <a:outerShdw blurRad="214313"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1200"/>
              </a:spcBef>
              <a:spcAft>
                <a:spcPts val="0"/>
              </a:spcAft>
              <a:buNone/>
            </a:pPr>
            <a:r>
              <a:rPr b="1" lang="en" sz="1500">
                <a:solidFill>
                  <a:srgbClr val="FFEA15"/>
                </a:solidFill>
                <a:latin typeface="Nunito Sans"/>
                <a:ea typeface="Nunito Sans"/>
                <a:cs typeface="Nunito Sans"/>
                <a:sym typeface="Nunito Sans"/>
              </a:rPr>
              <a:t>Following is the POS project structure:			</a:t>
            </a:r>
            <a:endParaRPr b="1" sz="1500">
              <a:solidFill>
                <a:srgbClr val="FFEA15"/>
              </a:solidFill>
              <a:latin typeface="Nunito Sans"/>
              <a:ea typeface="Nunito Sans"/>
              <a:cs typeface="Nunito Sans"/>
              <a:sym typeface="Nunito Sans"/>
            </a:endParaRPr>
          </a:p>
          <a:p>
            <a:pPr indent="-304800" lvl="1" marL="914400" rtl="0" algn="l">
              <a:spcBef>
                <a:spcPts val="1200"/>
              </a:spcBef>
              <a:spcAft>
                <a:spcPts val="0"/>
              </a:spcAft>
              <a:buClr>
                <a:srgbClr val="FFEA15"/>
              </a:buClr>
              <a:buSzPts val="1200"/>
              <a:buChar char="○"/>
            </a:pPr>
            <a:r>
              <a:rPr b="1" lang="en" sz="1200">
                <a:solidFill>
                  <a:srgbClr val="FFEA15"/>
                </a:solidFill>
                <a:latin typeface="Nunito Sans"/>
                <a:ea typeface="Nunito Sans"/>
                <a:cs typeface="Nunito Sans"/>
                <a:sym typeface="Nunito Sans"/>
              </a:rPr>
              <a:t>Application</a:t>
            </a:r>
            <a:r>
              <a:rPr lang="en" sz="1200">
                <a:solidFill>
                  <a:srgbClr val="FFEA15"/>
                </a:solidFill>
                <a:latin typeface="Nunito Sans"/>
                <a:ea typeface="Nunito Sans"/>
                <a:cs typeface="Nunito Sans"/>
                <a:sym typeface="Nunito Sans"/>
              </a:rPr>
              <a:t>: Main class and menu of the each role.</a:t>
            </a:r>
            <a:br>
              <a:rPr lang="en" sz="1200">
                <a:solidFill>
                  <a:srgbClr val="FFEA15"/>
                </a:solidFill>
                <a:latin typeface="Nunito Sans"/>
                <a:ea typeface="Nunito Sans"/>
                <a:cs typeface="Nunito Sans"/>
                <a:sym typeface="Nunito Sans"/>
              </a:rPr>
            </a:br>
            <a:endParaRPr b="1" sz="1200">
              <a:solidFill>
                <a:srgbClr val="FFEA15"/>
              </a:solidFill>
              <a:latin typeface="Nunito Sans"/>
              <a:ea typeface="Nunito Sans"/>
              <a:cs typeface="Nunito Sans"/>
              <a:sym typeface="Nunito Sans"/>
            </a:endParaRPr>
          </a:p>
          <a:p>
            <a:pPr indent="-304800" lvl="1" marL="914400" rtl="0" algn="l">
              <a:spcBef>
                <a:spcPts val="0"/>
              </a:spcBef>
              <a:spcAft>
                <a:spcPts val="0"/>
              </a:spcAft>
              <a:buClr>
                <a:srgbClr val="FFEA15"/>
              </a:buClr>
              <a:buSzPts val="1200"/>
              <a:buChar char="○"/>
            </a:pPr>
            <a:r>
              <a:rPr b="1" lang="en" sz="1200">
                <a:solidFill>
                  <a:srgbClr val="FFEA15"/>
                </a:solidFill>
                <a:latin typeface="Nunito Sans"/>
                <a:ea typeface="Nunito Sans"/>
                <a:cs typeface="Nunito Sans"/>
                <a:sym typeface="Nunito Sans"/>
              </a:rPr>
              <a:t>Beans</a:t>
            </a:r>
            <a:r>
              <a:rPr lang="en" sz="1200">
                <a:solidFill>
                  <a:srgbClr val="FFEA15"/>
                </a:solidFill>
                <a:latin typeface="Nunito Sans"/>
                <a:ea typeface="Nunito Sans"/>
                <a:cs typeface="Nunito Sans"/>
                <a:sym typeface="Nunito Sans"/>
              </a:rPr>
              <a:t>: All the attributes of class table in database and their getter and setter methods.</a:t>
            </a:r>
            <a:br>
              <a:rPr lang="en" sz="1200">
                <a:solidFill>
                  <a:srgbClr val="FFEA15"/>
                </a:solidFill>
                <a:latin typeface="Nunito Sans"/>
                <a:ea typeface="Nunito Sans"/>
                <a:cs typeface="Nunito Sans"/>
                <a:sym typeface="Nunito Sans"/>
              </a:rPr>
            </a:br>
            <a:r>
              <a:rPr lang="en" sz="1200">
                <a:solidFill>
                  <a:srgbClr val="FFEA15"/>
                </a:solidFill>
                <a:latin typeface="Nunito Sans"/>
                <a:ea typeface="Nunito Sans"/>
                <a:cs typeface="Nunito Sans"/>
                <a:sym typeface="Nunito Sans"/>
              </a:rPr>
              <a:t> 									</a:t>
            </a:r>
            <a:endParaRPr sz="1200">
              <a:solidFill>
                <a:srgbClr val="FFEA15"/>
              </a:solidFill>
              <a:latin typeface="Nunito Sans"/>
              <a:ea typeface="Nunito Sans"/>
              <a:cs typeface="Nunito Sans"/>
              <a:sym typeface="Nunito Sans"/>
            </a:endParaRPr>
          </a:p>
          <a:p>
            <a:pPr indent="-304800" lvl="1" marL="914400" rtl="0" algn="l">
              <a:spcBef>
                <a:spcPts val="0"/>
              </a:spcBef>
              <a:spcAft>
                <a:spcPts val="0"/>
              </a:spcAft>
              <a:buClr>
                <a:srgbClr val="FFEA15"/>
              </a:buClr>
              <a:buSzPts val="1200"/>
              <a:buChar char="○"/>
            </a:pPr>
            <a:r>
              <a:rPr b="1" lang="en" sz="1200">
                <a:solidFill>
                  <a:srgbClr val="FFEA15"/>
                </a:solidFill>
                <a:latin typeface="Nunito Sans"/>
                <a:ea typeface="Nunito Sans"/>
                <a:cs typeface="Nunito Sans"/>
                <a:sym typeface="Nunito Sans"/>
              </a:rPr>
              <a:t>Business</a:t>
            </a:r>
            <a:r>
              <a:rPr lang="en" sz="1200">
                <a:solidFill>
                  <a:srgbClr val="FFEA15"/>
                </a:solidFill>
                <a:latin typeface="Nunito Sans"/>
                <a:ea typeface="Nunito Sans"/>
                <a:cs typeface="Nunito Sans"/>
                <a:sym typeface="Nunito Sans"/>
              </a:rPr>
              <a:t>: Defined logics and functionality need to perform based on user input.</a:t>
            </a:r>
            <a:br>
              <a:rPr lang="en" sz="1200">
                <a:solidFill>
                  <a:srgbClr val="FFEA15"/>
                </a:solidFill>
                <a:latin typeface="Nunito Sans"/>
                <a:ea typeface="Nunito Sans"/>
                <a:cs typeface="Nunito Sans"/>
                <a:sym typeface="Nunito Sans"/>
              </a:rPr>
            </a:br>
            <a:r>
              <a:rPr lang="en" sz="1200">
                <a:solidFill>
                  <a:srgbClr val="FFEA15"/>
                </a:solidFill>
                <a:latin typeface="Nunito Sans"/>
                <a:ea typeface="Nunito Sans"/>
                <a:cs typeface="Nunito Sans"/>
                <a:sym typeface="Nunito Sans"/>
              </a:rPr>
              <a:t> 									</a:t>
            </a:r>
            <a:endParaRPr sz="1200">
              <a:solidFill>
                <a:srgbClr val="FFEA15"/>
              </a:solidFill>
              <a:latin typeface="Nunito Sans"/>
              <a:ea typeface="Nunito Sans"/>
              <a:cs typeface="Nunito Sans"/>
              <a:sym typeface="Nunito Sans"/>
            </a:endParaRPr>
          </a:p>
          <a:p>
            <a:pPr indent="-304800" lvl="1" marL="914400" rtl="0" algn="l">
              <a:spcBef>
                <a:spcPts val="0"/>
              </a:spcBef>
              <a:spcAft>
                <a:spcPts val="0"/>
              </a:spcAft>
              <a:buClr>
                <a:srgbClr val="FFEA15"/>
              </a:buClr>
              <a:buSzPts val="1200"/>
              <a:buChar char="○"/>
            </a:pPr>
            <a:r>
              <a:rPr b="1" lang="en" sz="1200">
                <a:solidFill>
                  <a:srgbClr val="FFEA15"/>
                </a:solidFill>
                <a:latin typeface="Nunito Sans"/>
                <a:ea typeface="Nunito Sans"/>
                <a:cs typeface="Nunito Sans"/>
                <a:sym typeface="Nunito Sans"/>
              </a:rPr>
              <a:t>Constants</a:t>
            </a:r>
            <a:r>
              <a:rPr lang="en" sz="1200">
                <a:solidFill>
                  <a:srgbClr val="FFEA15"/>
                </a:solidFill>
                <a:latin typeface="Nunito Sans"/>
                <a:ea typeface="Nunito Sans"/>
                <a:cs typeface="Nunito Sans"/>
                <a:sym typeface="Nunito Sans"/>
              </a:rPr>
              <a:t>: Defined the value of some variables which we are using frequently like sql</a:t>
            </a:r>
            <a:br>
              <a:rPr lang="en" sz="1200">
                <a:solidFill>
                  <a:srgbClr val="FFEA15"/>
                </a:solidFill>
                <a:latin typeface="Nunito Sans"/>
                <a:ea typeface="Nunito Sans"/>
                <a:cs typeface="Nunito Sans"/>
                <a:sym typeface="Nunito Sans"/>
              </a:rPr>
            </a:br>
            <a:r>
              <a:rPr lang="en" sz="1200">
                <a:solidFill>
                  <a:srgbClr val="FFEA15"/>
                </a:solidFill>
                <a:latin typeface="Nunito Sans"/>
                <a:ea typeface="Nunito Sans"/>
                <a:cs typeface="Nunito Sans"/>
                <a:sym typeface="Nunito Sans"/>
              </a:rPr>
              <a:t> queries.</a:t>
            </a:r>
            <a:br>
              <a:rPr lang="en" sz="1200">
                <a:solidFill>
                  <a:srgbClr val="FFEA15"/>
                </a:solidFill>
                <a:latin typeface="Nunito Sans"/>
                <a:ea typeface="Nunito Sans"/>
                <a:cs typeface="Nunito Sans"/>
                <a:sym typeface="Nunito Sans"/>
              </a:rPr>
            </a:br>
            <a:r>
              <a:rPr lang="en" sz="1200">
                <a:solidFill>
                  <a:srgbClr val="FFEA15"/>
                </a:solidFill>
                <a:latin typeface="Nunito Sans"/>
                <a:ea typeface="Nunito Sans"/>
                <a:cs typeface="Nunito Sans"/>
                <a:sym typeface="Nunito Sans"/>
              </a:rPr>
              <a:t> 									</a:t>
            </a:r>
            <a:endParaRPr sz="1200">
              <a:solidFill>
                <a:srgbClr val="FFEA15"/>
              </a:solidFill>
              <a:latin typeface="Nunito Sans"/>
              <a:ea typeface="Nunito Sans"/>
              <a:cs typeface="Nunito Sans"/>
              <a:sym typeface="Nunito Sans"/>
            </a:endParaRPr>
          </a:p>
          <a:p>
            <a:pPr indent="-304800" lvl="1" marL="914400" rtl="0" algn="l">
              <a:spcBef>
                <a:spcPts val="0"/>
              </a:spcBef>
              <a:spcAft>
                <a:spcPts val="0"/>
              </a:spcAft>
              <a:buClr>
                <a:srgbClr val="FFEA15"/>
              </a:buClr>
              <a:buSzPts val="1200"/>
              <a:buChar char="○"/>
            </a:pPr>
            <a:r>
              <a:rPr b="1" lang="en" sz="1200">
                <a:solidFill>
                  <a:srgbClr val="FFEA15"/>
                </a:solidFill>
                <a:latin typeface="Nunito Sans"/>
                <a:ea typeface="Nunito Sans"/>
                <a:cs typeface="Nunito Sans"/>
                <a:sym typeface="Nunito Sans"/>
              </a:rPr>
              <a:t>Dao</a:t>
            </a:r>
            <a:r>
              <a:rPr lang="en" sz="1200">
                <a:solidFill>
                  <a:srgbClr val="FFEA15"/>
                </a:solidFill>
                <a:latin typeface="Nunito Sans"/>
                <a:ea typeface="Nunito Sans"/>
                <a:cs typeface="Nunito Sans"/>
                <a:sym typeface="Nunito Sans"/>
              </a:rPr>
              <a:t>: Present logics for performing sql operations called by services							</a:t>
            </a:r>
            <a:endParaRPr sz="1200">
              <a:solidFill>
                <a:srgbClr val="FFEA15"/>
              </a:solidFill>
              <a:latin typeface="Nunito Sans"/>
              <a:ea typeface="Nunito Sans"/>
              <a:cs typeface="Nunito Sans"/>
              <a:sym typeface="Nunito Sans"/>
            </a:endParaRPr>
          </a:p>
          <a:p>
            <a:pPr indent="-304800" lvl="1" marL="914400" rtl="0" algn="l">
              <a:spcBef>
                <a:spcPts val="0"/>
              </a:spcBef>
              <a:spcAft>
                <a:spcPts val="0"/>
              </a:spcAft>
              <a:buClr>
                <a:srgbClr val="FFEA15"/>
              </a:buClr>
              <a:buSzPts val="1200"/>
              <a:buChar char="○"/>
            </a:pPr>
            <a:r>
              <a:rPr b="1" lang="en" sz="1200">
                <a:solidFill>
                  <a:srgbClr val="FFEA15"/>
                </a:solidFill>
                <a:latin typeface="Nunito Sans"/>
                <a:ea typeface="Nunito Sans"/>
                <a:cs typeface="Nunito Sans"/>
                <a:sym typeface="Nunito Sans"/>
              </a:rPr>
              <a:t>Exceptions</a:t>
            </a:r>
            <a:r>
              <a:rPr lang="en" sz="1200">
                <a:solidFill>
                  <a:srgbClr val="FFEA15"/>
                </a:solidFill>
                <a:latin typeface="Nunito Sans"/>
                <a:ea typeface="Nunito Sans"/>
                <a:cs typeface="Nunito Sans"/>
                <a:sym typeface="Nunito Sans"/>
              </a:rPr>
              <a:t>: User defined exceptions classes are present here.</a:t>
            </a:r>
            <a:br>
              <a:rPr lang="en" sz="1200">
                <a:solidFill>
                  <a:srgbClr val="FFEA15"/>
                </a:solidFill>
                <a:latin typeface="Nunito Sans"/>
                <a:ea typeface="Nunito Sans"/>
                <a:cs typeface="Nunito Sans"/>
                <a:sym typeface="Nunito Sans"/>
              </a:rPr>
            </a:br>
            <a:endParaRPr sz="1200">
              <a:solidFill>
                <a:srgbClr val="FFEA15"/>
              </a:solidFill>
              <a:latin typeface="Nunito Sans"/>
              <a:ea typeface="Nunito Sans"/>
              <a:cs typeface="Nunito Sans"/>
              <a:sym typeface="Nunito Sans"/>
            </a:endParaRPr>
          </a:p>
          <a:p>
            <a:pPr indent="-304800" lvl="1" marL="914400" rtl="0" algn="l">
              <a:spcBef>
                <a:spcPts val="0"/>
              </a:spcBef>
              <a:spcAft>
                <a:spcPts val="0"/>
              </a:spcAft>
              <a:buClr>
                <a:srgbClr val="FFEA15"/>
              </a:buClr>
              <a:buSzPts val="1200"/>
              <a:buFont typeface="Nunito Sans"/>
              <a:buChar char="○"/>
            </a:pPr>
            <a:r>
              <a:rPr b="1" lang="en" sz="1200">
                <a:solidFill>
                  <a:srgbClr val="FFEA15"/>
                </a:solidFill>
                <a:latin typeface="Nunito Sans"/>
                <a:ea typeface="Nunito Sans"/>
                <a:cs typeface="Nunito Sans"/>
                <a:sym typeface="Nunito Sans"/>
              </a:rPr>
              <a:t>Utils</a:t>
            </a:r>
            <a:r>
              <a:rPr lang="en" sz="1200">
                <a:solidFill>
                  <a:srgbClr val="FFEA15"/>
                </a:solidFill>
                <a:latin typeface="Nunito Sans"/>
                <a:ea typeface="Nunito Sans"/>
                <a:cs typeface="Nunito Sans"/>
                <a:sym typeface="Nunito Sans"/>
              </a:rPr>
              <a:t>: For structures and connectivity classes. </a:t>
            </a:r>
            <a:endParaRPr sz="1200">
              <a:solidFill>
                <a:srgbClr val="FFEA15"/>
              </a:solidFill>
              <a:latin typeface="Nunito Sans"/>
              <a:ea typeface="Nunito Sans"/>
              <a:cs typeface="Nunito Sans"/>
              <a:sym typeface="Nunito Sans"/>
            </a:endParaRPr>
          </a:p>
          <a:p>
            <a:pPr indent="0" lvl="0" marL="914400" rtl="0" algn="l">
              <a:spcBef>
                <a:spcPts val="1200"/>
              </a:spcBef>
              <a:spcAft>
                <a:spcPts val="1200"/>
              </a:spcAft>
              <a:buNone/>
            </a:pPr>
            <a:br>
              <a:rPr lang="en" sz="1200">
                <a:solidFill>
                  <a:srgbClr val="FFEA15"/>
                </a:solidFill>
                <a:latin typeface="Nunito Sans"/>
                <a:ea typeface="Nunito Sans"/>
                <a:cs typeface="Nunito Sans"/>
                <a:sym typeface="Nunito Sans"/>
              </a:rPr>
            </a:br>
            <a:r>
              <a:rPr lang="en" sz="700">
                <a:solidFill>
                  <a:srgbClr val="FFEA15"/>
                </a:solidFill>
                <a:latin typeface="Nunito Sans"/>
                <a:ea typeface="Nunito Sans"/>
                <a:cs typeface="Nunito Sans"/>
                <a:sym typeface="Nunito Sans"/>
              </a:rPr>
              <a:t> 		</a:t>
            </a:r>
            <a:r>
              <a:rPr lang="en" sz="400">
                <a:solidFill>
                  <a:srgbClr val="FFEA15"/>
                </a:solidFill>
                <a:latin typeface="Nunito Sans"/>
                <a:ea typeface="Nunito Sans"/>
                <a:cs typeface="Nunito Sans"/>
                <a:sym typeface="Nunito Sans"/>
              </a:rPr>
              <a:t>					</a:t>
            </a:r>
            <a:endParaRPr>
              <a:latin typeface="Nunito Sans"/>
              <a:ea typeface="Nunito Sans"/>
              <a:cs typeface="Nunito Sans"/>
              <a:sym typeface="Nuni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4"/>
          <p:cNvSpPr/>
          <p:nvPr/>
        </p:nvSpPr>
        <p:spPr>
          <a:xfrm>
            <a:off x="1290800" y="1290800"/>
            <a:ext cx="6668700" cy="1942800"/>
          </a:xfrm>
          <a:prstGeom prst="snip2DiagRect">
            <a:avLst>
              <a:gd fmla="val 0" name="adj1"/>
              <a:gd fmla="val 16667"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4"/>
          <p:cNvSpPr txBox="1"/>
          <p:nvPr/>
        </p:nvSpPr>
        <p:spPr>
          <a:xfrm>
            <a:off x="2118500" y="1658000"/>
            <a:ext cx="45915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FFEA15"/>
                </a:solidFill>
              </a:rPr>
              <a:t>REST API</a:t>
            </a:r>
            <a:br>
              <a:rPr b="1" lang="en" sz="2400">
                <a:solidFill>
                  <a:srgbClr val="FFEA15"/>
                </a:solidFill>
              </a:rPr>
            </a:br>
            <a:r>
              <a:rPr lang="en" sz="2400">
                <a:solidFill>
                  <a:srgbClr val="FFEA15"/>
                </a:solidFill>
              </a:rPr>
              <a:t>and</a:t>
            </a:r>
            <a:br>
              <a:rPr b="1" lang="en" sz="2400">
                <a:solidFill>
                  <a:srgbClr val="FFEA15"/>
                </a:solidFill>
              </a:rPr>
            </a:br>
            <a:r>
              <a:rPr b="1" lang="en" sz="2400">
                <a:solidFill>
                  <a:srgbClr val="FFEA15"/>
                </a:solidFill>
              </a:rPr>
              <a:t>Dropwizard</a:t>
            </a:r>
            <a:endParaRPr sz="2400">
              <a:solidFill>
                <a:srgbClr val="FFEA15"/>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5"/>
          <p:cNvSpPr txBox="1"/>
          <p:nvPr/>
        </p:nvSpPr>
        <p:spPr>
          <a:xfrm>
            <a:off x="461950" y="-14100"/>
            <a:ext cx="7710900" cy="47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Nunito Sans"/>
                <a:ea typeface="Nunito Sans"/>
                <a:cs typeface="Nunito Sans"/>
                <a:sym typeface="Nunito Sans"/>
              </a:rPr>
              <a:t>		 	 	 		</a:t>
            </a:r>
            <a:endParaRPr sz="500">
              <a:latin typeface="Nunito Sans"/>
              <a:ea typeface="Nunito Sans"/>
              <a:cs typeface="Nunito Sans"/>
              <a:sym typeface="Nunito Sans"/>
            </a:endParaRPr>
          </a:p>
          <a:p>
            <a:pPr indent="0" lvl="0" marL="0" rtl="0" algn="l">
              <a:spcBef>
                <a:spcPts val="0"/>
              </a:spcBef>
              <a:spcAft>
                <a:spcPts val="0"/>
              </a:spcAft>
              <a:buNone/>
            </a:pPr>
            <a:r>
              <a:rPr lang="en" sz="500">
                <a:latin typeface="Nunito Sans"/>
                <a:ea typeface="Nunito Sans"/>
                <a:cs typeface="Nunito Sans"/>
                <a:sym typeface="Nunito Sans"/>
              </a:rPr>
              <a:t>			</a:t>
            </a:r>
            <a:endParaRPr sz="500">
              <a:latin typeface="Nunito Sans"/>
              <a:ea typeface="Nunito Sans"/>
              <a:cs typeface="Nunito Sans"/>
              <a:sym typeface="Nunito Sans"/>
            </a:endParaRPr>
          </a:p>
          <a:p>
            <a:pPr indent="0" lvl="0" marL="0" rtl="0" algn="l">
              <a:spcBef>
                <a:spcPts val="0"/>
              </a:spcBef>
              <a:spcAft>
                <a:spcPts val="0"/>
              </a:spcAft>
              <a:buNone/>
            </a:pPr>
            <a:r>
              <a:rPr lang="en" sz="500">
                <a:latin typeface="Nunito Sans"/>
                <a:ea typeface="Nunito Sans"/>
                <a:cs typeface="Nunito Sans"/>
                <a:sym typeface="Nunito Sans"/>
              </a:rPr>
              <a:t>				 				</a:t>
            </a:r>
            <a:endParaRPr sz="500">
              <a:latin typeface="Nunito Sans"/>
              <a:ea typeface="Nunito Sans"/>
              <a:cs typeface="Nunito Sans"/>
              <a:sym typeface="Nunito Sans"/>
            </a:endParaRPr>
          </a:p>
          <a:p>
            <a:pPr indent="0" lvl="0" marL="0" rtl="0" algn="l">
              <a:spcBef>
                <a:spcPts val="0"/>
              </a:spcBef>
              <a:spcAft>
                <a:spcPts val="0"/>
              </a:spcAft>
              <a:buNone/>
            </a:pPr>
            <a:r>
              <a:rPr lang="en" sz="500">
                <a:latin typeface="Nunito Sans"/>
                <a:ea typeface="Nunito Sans"/>
                <a:cs typeface="Nunito Sans"/>
                <a:sym typeface="Nunito Sans"/>
              </a:rPr>
              <a:t>					</a:t>
            </a:r>
            <a:endParaRPr sz="500">
              <a:latin typeface="Nunito Sans"/>
              <a:ea typeface="Nunito Sans"/>
              <a:cs typeface="Nunito Sans"/>
              <a:sym typeface="Nunito Sans"/>
            </a:endParaRPr>
          </a:p>
          <a:p>
            <a:pPr indent="0" lvl="0" marL="0" rtl="0" algn="ctr">
              <a:spcBef>
                <a:spcPts val="0"/>
              </a:spcBef>
              <a:spcAft>
                <a:spcPts val="0"/>
              </a:spcAft>
              <a:buNone/>
            </a:pPr>
            <a:r>
              <a:rPr b="1" lang="en" sz="2700">
                <a:latin typeface="Nunito Sans"/>
                <a:ea typeface="Nunito Sans"/>
                <a:cs typeface="Nunito Sans"/>
                <a:sym typeface="Nunito Sans"/>
              </a:rPr>
              <a:t>REST APIs</a:t>
            </a:r>
            <a:br>
              <a:rPr b="1" lang="en" sz="2700">
                <a:latin typeface="Nunito Sans"/>
                <a:ea typeface="Nunito Sans"/>
                <a:cs typeface="Nunito Sans"/>
                <a:sym typeface="Nunito Sans"/>
              </a:rPr>
            </a:br>
            <a:br>
              <a:rPr b="1" lang="en" sz="2700">
                <a:latin typeface="Nunito Sans"/>
                <a:ea typeface="Nunito Sans"/>
                <a:cs typeface="Nunito Sans"/>
                <a:sym typeface="Nunito Sans"/>
              </a:rPr>
            </a:br>
            <a:endParaRPr b="1" sz="2700">
              <a:latin typeface="Nunito Sans"/>
              <a:ea typeface="Nunito Sans"/>
              <a:cs typeface="Nunito Sans"/>
              <a:sym typeface="Nunito Sans"/>
            </a:endParaRPr>
          </a:p>
          <a:p>
            <a:pPr indent="0" lvl="0" marL="0" rtl="0" algn="l">
              <a:lnSpc>
                <a:spcPct val="115000"/>
              </a:lnSpc>
              <a:spcBef>
                <a:spcPts val="0"/>
              </a:spcBef>
              <a:spcAft>
                <a:spcPts val="0"/>
              </a:spcAft>
              <a:buNone/>
            </a:pPr>
            <a:r>
              <a:rPr lang="en" sz="500">
                <a:latin typeface="Nunito Sans"/>
                <a:ea typeface="Nunito Sans"/>
                <a:cs typeface="Nunito Sans"/>
                <a:sym typeface="Nunito Sans"/>
              </a:rPr>
              <a:t>						</a:t>
            </a:r>
            <a:endParaRPr sz="500">
              <a:latin typeface="Nunito Sans"/>
              <a:ea typeface="Nunito Sans"/>
              <a:cs typeface="Nunito Sans"/>
              <a:sym typeface="Nunito Sans"/>
            </a:endParaRPr>
          </a:p>
          <a:p>
            <a:pPr indent="0" lvl="0" marL="0" rtl="0" algn="l">
              <a:lnSpc>
                <a:spcPct val="115000"/>
              </a:lnSpc>
              <a:spcBef>
                <a:spcPts val="1200"/>
              </a:spcBef>
              <a:spcAft>
                <a:spcPts val="0"/>
              </a:spcAft>
              <a:buNone/>
            </a:pPr>
            <a:r>
              <a:rPr b="1" lang="en" sz="1200">
                <a:latin typeface="Nunito Sans"/>
                <a:ea typeface="Nunito Sans"/>
                <a:cs typeface="Nunito Sans"/>
                <a:sym typeface="Nunito Sans"/>
              </a:rPr>
              <a:t>What is REST?</a:t>
            </a:r>
            <a:br>
              <a:rPr lang="en" sz="1200">
                <a:latin typeface="Nunito Sans"/>
                <a:ea typeface="Nunito Sans"/>
                <a:cs typeface="Nunito Sans"/>
                <a:sym typeface="Nunito Sans"/>
              </a:rPr>
            </a:br>
            <a:r>
              <a:rPr lang="en" sz="1200">
                <a:latin typeface="Nunito Sans"/>
                <a:ea typeface="Nunito Sans"/>
                <a:cs typeface="Nunito Sans"/>
                <a:sym typeface="Nunito Sans"/>
              </a:rPr>
              <a:t>-</a:t>
            </a:r>
            <a:r>
              <a:rPr lang="en" sz="1200">
                <a:latin typeface="Nunito Sans"/>
                <a:ea typeface="Nunito Sans"/>
                <a:cs typeface="Nunito Sans"/>
                <a:sym typeface="Nunito Sans"/>
              </a:rPr>
              <a:t>REST stands for </a:t>
            </a:r>
            <a:r>
              <a:rPr b="1" lang="en" sz="1200">
                <a:latin typeface="Nunito Sans"/>
                <a:ea typeface="Nunito Sans"/>
                <a:cs typeface="Nunito Sans"/>
                <a:sym typeface="Nunito Sans"/>
              </a:rPr>
              <a:t>REpresentational State Transfer</a:t>
            </a:r>
            <a:r>
              <a:rPr lang="en" sz="1200">
                <a:latin typeface="Nunito Sans"/>
                <a:ea typeface="Nunito Sans"/>
                <a:cs typeface="Nunito Sans"/>
                <a:sym typeface="Nunito Sans"/>
              </a:rPr>
              <a:t>. </a:t>
            </a:r>
            <a:br>
              <a:rPr lang="en" sz="1200">
                <a:latin typeface="Nunito Sans"/>
                <a:ea typeface="Nunito Sans"/>
                <a:cs typeface="Nunito Sans"/>
                <a:sym typeface="Nunito Sans"/>
              </a:rPr>
            </a:br>
            <a:r>
              <a:rPr lang="en" sz="1200">
                <a:latin typeface="Nunito Sans"/>
                <a:ea typeface="Nunito Sans"/>
                <a:cs typeface="Nunito Sans"/>
                <a:sym typeface="Nunito Sans"/>
              </a:rPr>
              <a:t>-</a:t>
            </a:r>
            <a:r>
              <a:rPr lang="en" sz="1200">
                <a:latin typeface="Nunito Sans"/>
                <a:ea typeface="Nunito Sans"/>
                <a:cs typeface="Nunito Sans"/>
                <a:sym typeface="Nunito Sans"/>
              </a:rPr>
              <a:t>A RESTful API follows the REST architectural constraints</a:t>
            </a:r>
            <a:br>
              <a:rPr b="1" lang="en" sz="1200">
                <a:latin typeface="Nunito Sans"/>
                <a:ea typeface="Nunito Sans"/>
                <a:cs typeface="Nunito Sans"/>
                <a:sym typeface="Nunito Sans"/>
              </a:rPr>
            </a:br>
            <a:r>
              <a:rPr lang="en" sz="500">
                <a:latin typeface="Nunito Sans"/>
                <a:ea typeface="Nunito Sans"/>
                <a:cs typeface="Nunito Sans"/>
                <a:sym typeface="Nunito Sans"/>
              </a:rPr>
              <a:t>						</a:t>
            </a:r>
            <a:endParaRPr sz="500">
              <a:latin typeface="Nunito Sans"/>
              <a:ea typeface="Nunito Sans"/>
              <a:cs typeface="Nunito Sans"/>
              <a:sym typeface="Nunito Sans"/>
            </a:endParaRPr>
          </a:p>
          <a:p>
            <a:pPr indent="0" lvl="0" marL="0" rtl="0" algn="l">
              <a:lnSpc>
                <a:spcPct val="115000"/>
              </a:lnSpc>
              <a:spcBef>
                <a:spcPts val="1200"/>
              </a:spcBef>
              <a:spcAft>
                <a:spcPts val="0"/>
              </a:spcAft>
              <a:buNone/>
            </a:pPr>
            <a:r>
              <a:rPr b="1" lang="en" sz="1200">
                <a:latin typeface="Nunito Sans"/>
                <a:ea typeface="Nunito Sans"/>
                <a:cs typeface="Nunito Sans"/>
                <a:sym typeface="Nunito Sans"/>
              </a:rPr>
              <a:t>What are the advantages of REST?</a:t>
            </a:r>
            <a:br>
              <a:rPr lang="en" sz="1200">
                <a:latin typeface="Nunito Sans"/>
                <a:ea typeface="Nunito Sans"/>
                <a:cs typeface="Nunito Sans"/>
                <a:sym typeface="Nunito Sans"/>
              </a:rPr>
            </a:br>
            <a:r>
              <a:rPr lang="en" sz="1200">
                <a:latin typeface="Nunito Sans"/>
                <a:ea typeface="Nunito Sans"/>
                <a:cs typeface="Nunito Sans"/>
                <a:sym typeface="Nunito Sans"/>
              </a:rPr>
              <a:t>faster, scalable APIs that support all data types. RESTful APIs are flexible and versatile</a:t>
            </a:r>
            <a:r>
              <a:rPr lang="en" sz="1200">
                <a:latin typeface="Nunito Sans"/>
                <a:ea typeface="Nunito Sans"/>
                <a:cs typeface="Nunito Sans"/>
                <a:sym typeface="Nunito Sans"/>
              </a:rPr>
              <a:t>.</a:t>
            </a:r>
            <a:r>
              <a:rPr lang="en" sz="500">
                <a:latin typeface="Nunito Sans"/>
                <a:ea typeface="Nunito Sans"/>
                <a:cs typeface="Nunito Sans"/>
                <a:sym typeface="Nunito Sans"/>
              </a:rPr>
              <a:t>					</a:t>
            </a:r>
            <a:endParaRPr sz="500">
              <a:latin typeface="Nunito Sans"/>
              <a:ea typeface="Nunito Sans"/>
              <a:cs typeface="Nunito Sans"/>
              <a:sym typeface="Nunito Sans"/>
            </a:endParaRPr>
          </a:p>
          <a:p>
            <a:pPr indent="0" lvl="0" marL="0" rtl="0" algn="l">
              <a:lnSpc>
                <a:spcPct val="115000"/>
              </a:lnSpc>
              <a:spcBef>
                <a:spcPts val="1200"/>
              </a:spcBef>
              <a:spcAft>
                <a:spcPts val="0"/>
              </a:spcAft>
              <a:buNone/>
            </a:pPr>
            <a:r>
              <a:rPr b="1" lang="en" sz="1200">
                <a:latin typeface="Nunito Sans"/>
                <a:ea typeface="Nunito Sans"/>
                <a:cs typeface="Nunito Sans"/>
                <a:sym typeface="Nunito Sans"/>
              </a:rPr>
              <a:t>Server used</a:t>
            </a:r>
            <a:r>
              <a:rPr lang="en" sz="1200">
                <a:latin typeface="Nunito Sans"/>
                <a:ea typeface="Nunito Sans"/>
                <a:cs typeface="Nunito Sans"/>
                <a:sym typeface="Nunito Sans"/>
              </a:rPr>
              <a:t>: Apache </a:t>
            </a:r>
            <a:r>
              <a:rPr lang="en" sz="1200">
                <a:latin typeface="Nunito Sans"/>
                <a:ea typeface="Nunito Sans"/>
                <a:cs typeface="Nunito Sans"/>
                <a:sym typeface="Nunito Sans"/>
              </a:rPr>
              <a:t>Tomcat 8.5 server</a:t>
            </a:r>
            <a:br>
              <a:rPr lang="en" sz="1200">
                <a:latin typeface="Nunito Sans"/>
                <a:ea typeface="Nunito Sans"/>
                <a:cs typeface="Nunito Sans"/>
                <a:sym typeface="Nunito Sans"/>
              </a:rPr>
            </a:br>
            <a:r>
              <a:rPr b="1" lang="en" sz="1200">
                <a:latin typeface="Nunito Sans"/>
                <a:ea typeface="Nunito Sans"/>
                <a:cs typeface="Nunito Sans"/>
                <a:sym typeface="Nunito Sans"/>
              </a:rPr>
              <a:t>Testing Application</a:t>
            </a:r>
            <a:r>
              <a:rPr lang="en" sz="1200">
                <a:latin typeface="Nunito Sans"/>
                <a:ea typeface="Nunito Sans"/>
                <a:cs typeface="Nunito Sans"/>
                <a:sym typeface="Nunito Sans"/>
              </a:rPr>
              <a:t>: POSTMAN.</a:t>
            </a:r>
            <a:br>
              <a:rPr lang="en" sz="1200">
                <a:latin typeface="Nunito Sans"/>
                <a:ea typeface="Nunito Sans"/>
                <a:cs typeface="Nunito Sans"/>
                <a:sym typeface="Nunito Sans"/>
              </a:rPr>
            </a:br>
            <a:r>
              <a:rPr b="1" lang="en" sz="1200">
                <a:latin typeface="Nunito Sans"/>
                <a:ea typeface="Nunito Sans"/>
                <a:cs typeface="Nunito Sans"/>
                <a:sym typeface="Nunito Sans"/>
              </a:rPr>
              <a:t>APIs used</a:t>
            </a:r>
            <a:r>
              <a:rPr lang="en" sz="1200">
                <a:latin typeface="Nunito Sans"/>
                <a:ea typeface="Nunito Sans"/>
                <a:cs typeface="Nunito Sans"/>
                <a:sym typeface="Nunito Sans"/>
              </a:rPr>
              <a:t>: JAX-RS API </a:t>
            </a:r>
            <a:br>
              <a:rPr lang="en" sz="1200">
                <a:latin typeface="Nunito Sans"/>
                <a:ea typeface="Nunito Sans"/>
                <a:cs typeface="Nunito Sans"/>
                <a:sym typeface="Nunito Sans"/>
              </a:rPr>
            </a:br>
            <a:r>
              <a:rPr b="1" lang="en" sz="1200">
                <a:latin typeface="Nunito Sans"/>
                <a:ea typeface="Nunito Sans"/>
                <a:cs typeface="Nunito Sans"/>
                <a:sym typeface="Nunito Sans"/>
              </a:rPr>
              <a:t>RESTful Web Services framework used</a:t>
            </a:r>
            <a:r>
              <a:rPr lang="en" sz="1200">
                <a:latin typeface="Nunito Sans"/>
                <a:ea typeface="Nunito Sans"/>
                <a:cs typeface="Nunito Sans"/>
                <a:sym typeface="Nunito Sans"/>
              </a:rPr>
              <a:t>: Jersey</a:t>
            </a:r>
            <a:r>
              <a:rPr lang="en" sz="500">
                <a:latin typeface="Nunito Sans"/>
                <a:ea typeface="Nunito Sans"/>
                <a:cs typeface="Nunito Sans"/>
                <a:sym typeface="Nunito Sans"/>
              </a:rPr>
              <a:t>					</a:t>
            </a:r>
            <a:endParaRPr sz="500">
              <a:latin typeface="Nunito Sans"/>
              <a:ea typeface="Nunito Sans"/>
              <a:cs typeface="Nunito Sans"/>
              <a:sym typeface="Nunito Sans"/>
            </a:endParaRPr>
          </a:p>
          <a:p>
            <a:pPr indent="0" lvl="0" marL="0" rtl="0" algn="l">
              <a:spcBef>
                <a:spcPts val="1200"/>
              </a:spcBef>
              <a:spcAft>
                <a:spcPts val="0"/>
              </a:spcAft>
              <a:buNone/>
            </a:pPr>
            <a:r>
              <a:rPr lang="en" sz="500">
                <a:latin typeface="Nunito Sans"/>
                <a:ea typeface="Nunito Sans"/>
                <a:cs typeface="Nunito Sans"/>
                <a:sym typeface="Nunito Sans"/>
              </a:rPr>
              <a:t>				</a:t>
            </a:r>
            <a:endParaRPr sz="500">
              <a:latin typeface="Nunito Sans"/>
              <a:ea typeface="Nunito Sans"/>
              <a:cs typeface="Nunito Sans"/>
              <a:sym typeface="Nunito Sans"/>
            </a:endParaRPr>
          </a:p>
          <a:p>
            <a:pPr indent="0" lvl="0" marL="0" rtl="0" algn="l">
              <a:spcBef>
                <a:spcPts val="0"/>
              </a:spcBef>
              <a:spcAft>
                <a:spcPts val="0"/>
              </a:spcAft>
              <a:buNone/>
            </a:pPr>
            <a:r>
              <a:rPr lang="en" sz="500">
                <a:latin typeface="Nunito Sans"/>
                <a:ea typeface="Nunito Sans"/>
                <a:cs typeface="Nunito Sans"/>
                <a:sym typeface="Nunito Sans"/>
              </a:rPr>
              <a:t>				 			</a:t>
            </a:r>
            <a:endParaRPr sz="500">
              <a:latin typeface="Nunito Sans"/>
              <a:ea typeface="Nunito Sans"/>
              <a:cs typeface="Nunito Sans"/>
              <a:sym typeface="Nunito Sans"/>
            </a:endParaRPr>
          </a:p>
          <a:p>
            <a:pPr indent="0" lvl="0" marL="0" rtl="0" algn="l">
              <a:spcBef>
                <a:spcPts val="0"/>
              </a:spcBef>
              <a:spcAft>
                <a:spcPts val="0"/>
              </a:spcAft>
              <a:buNone/>
            </a:pPr>
            <a:r>
              <a:rPr lang="en" sz="500">
                <a:latin typeface="Nunito Sans"/>
                <a:ea typeface="Nunito Sans"/>
                <a:cs typeface="Nunito Sans"/>
                <a:sym typeface="Nunito Sans"/>
              </a:rPr>
              <a:t>		</a:t>
            </a:r>
            <a:endParaRPr sz="500">
              <a:latin typeface="Nunito Sans"/>
              <a:ea typeface="Nunito Sans"/>
              <a:cs typeface="Nunito Sans"/>
              <a:sym typeface="Nuni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6"/>
          <p:cNvSpPr txBox="1"/>
          <p:nvPr>
            <p:ph type="title"/>
          </p:nvPr>
        </p:nvSpPr>
        <p:spPr>
          <a:xfrm>
            <a:off x="300275" y="-2208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2500">
                <a:latin typeface="Nunito Sans"/>
                <a:ea typeface="Nunito Sans"/>
                <a:cs typeface="Nunito Sans"/>
                <a:sym typeface="Nunito Sans"/>
              </a:rPr>
              <a:t>System Architecture: REST API</a:t>
            </a:r>
            <a:endParaRPr sz="2500">
              <a:latin typeface="Nunito Sans"/>
              <a:ea typeface="Nunito Sans"/>
              <a:cs typeface="Nunito Sans"/>
              <a:sym typeface="Nunito Sans"/>
            </a:endParaRPr>
          </a:p>
        </p:txBody>
      </p:sp>
      <p:pic>
        <p:nvPicPr>
          <p:cNvPr id="549" name="Google Shape;549;p66"/>
          <p:cNvPicPr preferRelativeResize="0"/>
          <p:nvPr/>
        </p:nvPicPr>
        <p:blipFill rotWithShape="1">
          <a:blip r:embed="rId3">
            <a:alphaModFix/>
          </a:blip>
          <a:srcRect b="0" l="0" r="0" t="0"/>
          <a:stretch/>
        </p:blipFill>
        <p:spPr>
          <a:xfrm>
            <a:off x="383850" y="1010725"/>
            <a:ext cx="8214252" cy="3692026"/>
          </a:xfrm>
          <a:prstGeom prst="rect">
            <a:avLst/>
          </a:prstGeom>
          <a:noFill/>
          <a:ln>
            <a:noFill/>
          </a:ln>
        </p:spPr>
      </p:pic>
      <p:cxnSp>
        <p:nvCxnSpPr>
          <p:cNvPr id="550" name="Google Shape;550;p66"/>
          <p:cNvCxnSpPr/>
          <p:nvPr/>
        </p:nvCxnSpPr>
        <p:spPr>
          <a:xfrm>
            <a:off x="368999" y="671571"/>
            <a:ext cx="7195800" cy="5400"/>
          </a:xfrm>
          <a:prstGeom prst="straightConnector1">
            <a:avLst/>
          </a:prstGeom>
          <a:noFill/>
          <a:ln cap="flat" cmpd="sng" w="28575">
            <a:solidFill>
              <a:srgbClr val="FFEA15"/>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7"/>
          <p:cNvSpPr txBox="1"/>
          <p:nvPr/>
        </p:nvSpPr>
        <p:spPr>
          <a:xfrm>
            <a:off x="538150" y="76200"/>
            <a:ext cx="4427700" cy="458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accent1"/>
                </a:solidFill>
                <a:latin typeface="Nunito Sans"/>
                <a:ea typeface="Nunito Sans"/>
                <a:cs typeface="Nunito Sans"/>
                <a:sym typeface="Nunito Sans"/>
              </a:rPr>
              <a:t>		 	 	 		</a:t>
            </a:r>
            <a:endParaRPr sz="600">
              <a:solidFill>
                <a:schemeClr val="accent1"/>
              </a:solidFill>
              <a:latin typeface="Nunito Sans"/>
              <a:ea typeface="Nunito Sans"/>
              <a:cs typeface="Nunito Sans"/>
              <a:sym typeface="Nunito Sans"/>
            </a:endParaRPr>
          </a:p>
          <a:p>
            <a:pPr indent="0" lvl="0" marL="0" rtl="0" algn="l">
              <a:spcBef>
                <a:spcPts val="0"/>
              </a:spcBef>
              <a:spcAft>
                <a:spcPts val="0"/>
              </a:spcAft>
              <a:buNone/>
            </a:pPr>
            <a:r>
              <a:rPr lang="en" sz="600">
                <a:solidFill>
                  <a:schemeClr val="accent1"/>
                </a:solidFill>
                <a:latin typeface="Nunito Sans"/>
                <a:ea typeface="Nunito Sans"/>
                <a:cs typeface="Nunito Sans"/>
                <a:sym typeface="Nunito Sans"/>
              </a:rPr>
              <a:t>			</a:t>
            </a:r>
            <a:endParaRPr sz="600">
              <a:solidFill>
                <a:schemeClr val="accent1"/>
              </a:solidFill>
              <a:latin typeface="Nunito Sans"/>
              <a:ea typeface="Nunito Sans"/>
              <a:cs typeface="Nunito Sans"/>
              <a:sym typeface="Nunito Sans"/>
            </a:endParaRPr>
          </a:p>
          <a:p>
            <a:pPr indent="0" lvl="0" marL="0" rtl="0" algn="l">
              <a:spcBef>
                <a:spcPts val="0"/>
              </a:spcBef>
              <a:spcAft>
                <a:spcPts val="0"/>
              </a:spcAft>
              <a:buNone/>
            </a:pPr>
            <a:r>
              <a:rPr lang="en" sz="600">
                <a:solidFill>
                  <a:schemeClr val="accent1"/>
                </a:solidFill>
                <a:latin typeface="Nunito Sans"/>
                <a:ea typeface="Nunito Sans"/>
                <a:cs typeface="Nunito Sans"/>
                <a:sym typeface="Nunito Sans"/>
              </a:rPr>
              <a:t>				 				</a:t>
            </a:r>
            <a:endParaRPr sz="600">
              <a:solidFill>
                <a:schemeClr val="accent1"/>
              </a:solidFill>
              <a:latin typeface="Nunito Sans"/>
              <a:ea typeface="Nunito Sans"/>
              <a:cs typeface="Nunito Sans"/>
              <a:sym typeface="Nunito Sans"/>
            </a:endParaRPr>
          </a:p>
          <a:p>
            <a:pPr indent="0" lvl="0" marL="0" rtl="0" algn="l">
              <a:spcBef>
                <a:spcPts val="0"/>
              </a:spcBef>
              <a:spcAft>
                <a:spcPts val="0"/>
              </a:spcAft>
              <a:buNone/>
            </a:pPr>
            <a:r>
              <a:rPr lang="en" sz="600">
                <a:solidFill>
                  <a:schemeClr val="accent1"/>
                </a:solidFill>
                <a:latin typeface="Nunito Sans"/>
                <a:ea typeface="Nunito Sans"/>
                <a:cs typeface="Nunito Sans"/>
                <a:sym typeface="Nunito Sans"/>
              </a:rPr>
              <a:t>					</a:t>
            </a:r>
            <a:endParaRPr sz="600">
              <a:solidFill>
                <a:schemeClr val="accent1"/>
              </a:solidFill>
              <a:latin typeface="Nunito Sans"/>
              <a:ea typeface="Nunito Sans"/>
              <a:cs typeface="Nunito Sans"/>
              <a:sym typeface="Nunito Sans"/>
            </a:endParaRPr>
          </a:p>
          <a:p>
            <a:pPr indent="0" lvl="0" marL="0" rtl="0" algn="l">
              <a:spcBef>
                <a:spcPts val="0"/>
              </a:spcBef>
              <a:spcAft>
                <a:spcPts val="0"/>
              </a:spcAft>
              <a:buNone/>
            </a:pPr>
            <a:r>
              <a:rPr lang="en" sz="600">
                <a:solidFill>
                  <a:schemeClr val="accent1"/>
                </a:solidFill>
                <a:latin typeface="Nunito Sans"/>
                <a:ea typeface="Nunito Sans"/>
                <a:cs typeface="Nunito Sans"/>
                <a:sym typeface="Nunito Sans"/>
              </a:rPr>
              <a:t>						</a:t>
            </a:r>
            <a:endParaRPr sz="600">
              <a:solidFill>
                <a:schemeClr val="accent1"/>
              </a:solidFill>
              <a:latin typeface="Nunito Sans"/>
              <a:ea typeface="Nunito Sans"/>
              <a:cs typeface="Nunito Sans"/>
              <a:sym typeface="Nunito Sans"/>
            </a:endParaRPr>
          </a:p>
          <a:p>
            <a:pPr indent="0" lvl="0" marL="0" rtl="0" algn="l">
              <a:lnSpc>
                <a:spcPct val="115000"/>
              </a:lnSpc>
              <a:spcBef>
                <a:spcPts val="1200"/>
              </a:spcBef>
              <a:spcAft>
                <a:spcPts val="0"/>
              </a:spcAft>
              <a:buNone/>
            </a:pPr>
            <a:r>
              <a:rPr b="1" lang="en" sz="2700" u="sng">
                <a:solidFill>
                  <a:schemeClr val="dk1"/>
                </a:solidFill>
                <a:latin typeface="Nunito Sans"/>
                <a:ea typeface="Nunito Sans"/>
                <a:cs typeface="Nunito Sans"/>
                <a:sym typeface="Nunito Sans"/>
              </a:rPr>
              <a:t>Dropwizard</a:t>
            </a:r>
            <a:endParaRPr b="1" sz="2700" u="sng">
              <a:solidFill>
                <a:schemeClr val="dk1"/>
              </a:solidFill>
              <a:latin typeface="Nunito Sans"/>
              <a:ea typeface="Nunito Sans"/>
              <a:cs typeface="Nunito Sans"/>
              <a:sym typeface="Nunito Sans"/>
            </a:endParaRPr>
          </a:p>
          <a:p>
            <a:pPr indent="0" lvl="0" marL="0" rtl="0" algn="l">
              <a:lnSpc>
                <a:spcPct val="115000"/>
              </a:lnSpc>
              <a:spcBef>
                <a:spcPts val="1200"/>
              </a:spcBef>
              <a:spcAft>
                <a:spcPts val="0"/>
              </a:spcAft>
              <a:buNone/>
            </a:pPr>
            <a:r>
              <a:rPr lang="en" sz="600">
                <a:solidFill>
                  <a:schemeClr val="dk1"/>
                </a:solidFill>
                <a:latin typeface="Nunito Sans"/>
                <a:ea typeface="Nunito Sans"/>
                <a:cs typeface="Nunito Sans"/>
                <a:sym typeface="Nunito Sans"/>
              </a:rPr>
              <a:t>						</a:t>
            </a:r>
            <a:endParaRPr sz="600">
              <a:solidFill>
                <a:schemeClr val="dk1"/>
              </a:solidFill>
              <a:latin typeface="Nunito Sans"/>
              <a:ea typeface="Nunito Sans"/>
              <a:cs typeface="Nunito Sans"/>
              <a:sym typeface="Nunito Sans"/>
            </a:endParaRPr>
          </a:p>
          <a:p>
            <a:pPr indent="0" lvl="0" marL="0" rtl="0" algn="l">
              <a:lnSpc>
                <a:spcPct val="115000"/>
              </a:lnSpc>
              <a:spcBef>
                <a:spcPts val="1200"/>
              </a:spcBef>
              <a:spcAft>
                <a:spcPts val="0"/>
              </a:spcAft>
              <a:buNone/>
            </a:pPr>
            <a:r>
              <a:rPr lang="en" sz="1900">
                <a:solidFill>
                  <a:schemeClr val="dk1"/>
                </a:solidFill>
                <a:latin typeface="Nunito Sans"/>
                <a:ea typeface="Nunito Sans"/>
                <a:cs typeface="Nunito Sans"/>
                <a:sym typeface="Nunito Sans"/>
              </a:rPr>
              <a:t>Dropwizard is a Java framework for developing ops-friendly, high-performance, RESTful web services.</a:t>
            </a:r>
            <a:endParaRPr sz="1900">
              <a:solidFill>
                <a:schemeClr val="dk1"/>
              </a:solidFill>
              <a:latin typeface="Nunito Sans"/>
              <a:ea typeface="Nunito Sans"/>
              <a:cs typeface="Nunito Sans"/>
              <a:sym typeface="Nunito Sans"/>
            </a:endParaRPr>
          </a:p>
          <a:p>
            <a:pPr indent="0" lvl="0" marL="0" rtl="0" algn="l">
              <a:lnSpc>
                <a:spcPct val="115000"/>
              </a:lnSpc>
              <a:spcBef>
                <a:spcPts val="1200"/>
              </a:spcBef>
              <a:spcAft>
                <a:spcPts val="0"/>
              </a:spcAft>
              <a:buNone/>
            </a:pPr>
            <a:r>
              <a:rPr lang="en" sz="1900">
                <a:solidFill>
                  <a:schemeClr val="dk1"/>
                </a:solidFill>
                <a:latin typeface="Nunito Sans"/>
                <a:ea typeface="Nunito Sans"/>
                <a:cs typeface="Nunito Sans"/>
                <a:sym typeface="Nunito Sans"/>
              </a:rPr>
              <a:t>We converted Jersey REST Apis into Dropwizard Apis and ran APIs on server provided by Dropwizard. </a:t>
            </a:r>
            <a:endParaRPr sz="1900">
              <a:solidFill>
                <a:schemeClr val="dk1"/>
              </a:solidFill>
              <a:latin typeface="Nunito Sans"/>
              <a:ea typeface="Nunito Sans"/>
              <a:cs typeface="Nunito Sans"/>
              <a:sym typeface="Nunito Sans"/>
            </a:endParaRPr>
          </a:p>
          <a:p>
            <a:pPr indent="0" lvl="0" marL="0" rtl="0" algn="l">
              <a:lnSpc>
                <a:spcPct val="115000"/>
              </a:lnSpc>
              <a:spcBef>
                <a:spcPts val="0"/>
              </a:spcBef>
              <a:spcAft>
                <a:spcPts val="0"/>
              </a:spcAft>
              <a:buNone/>
            </a:pPr>
            <a:r>
              <a:rPr lang="en" sz="600">
                <a:solidFill>
                  <a:schemeClr val="accent1"/>
                </a:solidFill>
                <a:latin typeface="Nunito Sans"/>
                <a:ea typeface="Nunito Sans"/>
                <a:cs typeface="Nunito Sans"/>
                <a:sym typeface="Nunito Sans"/>
              </a:rPr>
              <a:t>					</a:t>
            </a:r>
            <a:endParaRPr sz="600">
              <a:solidFill>
                <a:schemeClr val="accent1"/>
              </a:solidFill>
              <a:latin typeface="Nunito Sans"/>
              <a:ea typeface="Nunito Sans"/>
              <a:cs typeface="Nunito Sans"/>
              <a:sym typeface="Nunito Sans"/>
            </a:endParaRPr>
          </a:p>
          <a:p>
            <a:pPr indent="0" lvl="0" marL="0" rtl="0" algn="l">
              <a:spcBef>
                <a:spcPts val="0"/>
              </a:spcBef>
              <a:spcAft>
                <a:spcPts val="0"/>
              </a:spcAft>
              <a:buNone/>
            </a:pPr>
            <a:r>
              <a:rPr lang="en" sz="600">
                <a:solidFill>
                  <a:schemeClr val="accent1"/>
                </a:solidFill>
                <a:latin typeface="Nunito Sans"/>
                <a:ea typeface="Nunito Sans"/>
                <a:cs typeface="Nunito Sans"/>
                <a:sym typeface="Nunito Sans"/>
              </a:rPr>
              <a:t>				</a:t>
            </a:r>
            <a:endParaRPr sz="600">
              <a:solidFill>
                <a:schemeClr val="accent1"/>
              </a:solidFill>
              <a:latin typeface="Nunito Sans"/>
              <a:ea typeface="Nunito Sans"/>
              <a:cs typeface="Nunito Sans"/>
              <a:sym typeface="Nunito Sans"/>
            </a:endParaRPr>
          </a:p>
          <a:p>
            <a:pPr indent="0" lvl="0" marL="0" rtl="0" algn="l">
              <a:spcBef>
                <a:spcPts val="0"/>
              </a:spcBef>
              <a:spcAft>
                <a:spcPts val="0"/>
              </a:spcAft>
              <a:buNone/>
            </a:pPr>
            <a:r>
              <a:rPr lang="en" sz="600">
                <a:solidFill>
                  <a:schemeClr val="accent1"/>
                </a:solidFill>
                <a:latin typeface="Nunito Sans"/>
                <a:ea typeface="Nunito Sans"/>
                <a:cs typeface="Nunito Sans"/>
                <a:sym typeface="Nunito Sans"/>
              </a:rPr>
              <a:t>				 			</a:t>
            </a:r>
            <a:endParaRPr sz="600">
              <a:solidFill>
                <a:schemeClr val="accent1"/>
              </a:solidFill>
              <a:latin typeface="Nunito Sans"/>
              <a:ea typeface="Nunito Sans"/>
              <a:cs typeface="Nunito Sans"/>
              <a:sym typeface="Nunito Sans"/>
            </a:endParaRPr>
          </a:p>
          <a:p>
            <a:pPr indent="0" lvl="0" marL="0" rtl="0" algn="l">
              <a:spcBef>
                <a:spcPts val="0"/>
              </a:spcBef>
              <a:spcAft>
                <a:spcPts val="0"/>
              </a:spcAft>
              <a:buNone/>
            </a:pPr>
            <a:r>
              <a:rPr lang="en" sz="600">
                <a:solidFill>
                  <a:schemeClr val="accent1"/>
                </a:solidFill>
                <a:latin typeface="Nunito Sans"/>
                <a:ea typeface="Nunito Sans"/>
                <a:cs typeface="Nunito Sans"/>
                <a:sym typeface="Nunito Sans"/>
              </a:rPr>
              <a:t>		</a:t>
            </a:r>
            <a:endParaRPr sz="600">
              <a:solidFill>
                <a:schemeClr val="accent1"/>
              </a:solidFill>
              <a:latin typeface="Nunito Sans"/>
              <a:ea typeface="Nunito Sans"/>
              <a:cs typeface="Nunito Sans"/>
              <a:sym typeface="Nunito Sans"/>
            </a:endParaRPr>
          </a:p>
        </p:txBody>
      </p:sp>
      <p:pic>
        <p:nvPicPr>
          <p:cNvPr id="556" name="Google Shape;556;p67"/>
          <p:cNvPicPr preferRelativeResize="0"/>
          <p:nvPr/>
        </p:nvPicPr>
        <p:blipFill>
          <a:blip r:embed="rId3">
            <a:alphaModFix/>
          </a:blip>
          <a:stretch>
            <a:fillRect/>
          </a:stretch>
        </p:blipFill>
        <p:spPr>
          <a:xfrm>
            <a:off x="4512000" y="1147350"/>
            <a:ext cx="4658850" cy="3275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1"/>
          <p:cNvSpPr txBox="1"/>
          <p:nvPr>
            <p:ph type="ctrTitle"/>
          </p:nvPr>
        </p:nvSpPr>
        <p:spPr>
          <a:xfrm>
            <a:off x="321425" y="557200"/>
            <a:ext cx="3225300" cy="696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31111"/>
              <a:buNone/>
            </a:pPr>
            <a:r>
              <a:t/>
            </a:r>
            <a:endParaRPr sz="2500">
              <a:latin typeface="EB Garamond"/>
              <a:ea typeface="EB Garamond"/>
              <a:cs typeface="EB Garamond"/>
              <a:sym typeface="EB Garamond"/>
            </a:endParaRPr>
          </a:p>
          <a:p>
            <a:pPr indent="0" lvl="0" marL="0" rtl="0" algn="l">
              <a:lnSpc>
                <a:spcPct val="100000"/>
              </a:lnSpc>
              <a:spcBef>
                <a:spcPts val="0"/>
              </a:spcBef>
              <a:spcAft>
                <a:spcPts val="0"/>
              </a:spcAft>
              <a:buSzPct val="140921"/>
              <a:buNone/>
            </a:pPr>
            <a:r>
              <a:t/>
            </a:r>
            <a:endParaRPr sz="4100"/>
          </a:p>
        </p:txBody>
      </p:sp>
      <p:pic>
        <p:nvPicPr>
          <p:cNvPr id="196" name="Google Shape;196;p41"/>
          <p:cNvPicPr preferRelativeResize="0"/>
          <p:nvPr/>
        </p:nvPicPr>
        <p:blipFill rotWithShape="1">
          <a:blip r:embed="rId3">
            <a:alphaModFix/>
          </a:blip>
          <a:srcRect b="-13546" l="-908" r="0" t="0"/>
          <a:stretch/>
        </p:blipFill>
        <p:spPr>
          <a:xfrm>
            <a:off x="3032550" y="596500"/>
            <a:ext cx="5948350" cy="4851800"/>
          </a:xfrm>
          <a:prstGeom prst="rect">
            <a:avLst/>
          </a:prstGeom>
          <a:noFill/>
          <a:ln>
            <a:noFill/>
          </a:ln>
        </p:spPr>
      </p:pic>
      <p:sp>
        <p:nvSpPr>
          <p:cNvPr id="197" name="Google Shape;197;p41"/>
          <p:cNvSpPr txBox="1"/>
          <p:nvPr/>
        </p:nvSpPr>
        <p:spPr>
          <a:xfrm>
            <a:off x="-64050" y="1253800"/>
            <a:ext cx="3096600" cy="3278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600"/>
              </a:spcBef>
              <a:spcAft>
                <a:spcPts val="0"/>
              </a:spcAft>
              <a:buClr>
                <a:schemeClr val="accent1"/>
              </a:buClr>
              <a:buSzPts val="1800"/>
              <a:buFont typeface="Source Sans Pro"/>
              <a:buChar char="●"/>
            </a:pPr>
            <a:r>
              <a:rPr b="1" i="0" lang="en" sz="1800" u="none" cap="none" strike="noStrike">
                <a:solidFill>
                  <a:schemeClr val="accent1"/>
                </a:solidFill>
                <a:highlight>
                  <a:schemeClr val="lt1"/>
                </a:highlight>
                <a:latin typeface="Nunito Sans"/>
                <a:ea typeface="Nunito Sans"/>
                <a:cs typeface="Nunito Sans"/>
                <a:sym typeface="Nunito Sans"/>
              </a:rPr>
              <a:t>Sponsor :</a:t>
            </a:r>
            <a:br>
              <a:rPr i="0" lang="en" sz="1800" u="none" cap="none" strike="noStrike">
                <a:solidFill>
                  <a:schemeClr val="accent1"/>
                </a:solidFill>
                <a:highlight>
                  <a:schemeClr val="lt1"/>
                </a:highlight>
                <a:latin typeface="Nunito Sans"/>
                <a:ea typeface="Nunito Sans"/>
                <a:cs typeface="Nunito Sans"/>
                <a:sym typeface="Nunito Sans"/>
              </a:rPr>
            </a:br>
            <a:r>
              <a:rPr i="0" lang="en" sz="1800" u="none" cap="none" strike="noStrike">
                <a:solidFill>
                  <a:schemeClr val="accent1"/>
                </a:solidFill>
                <a:highlight>
                  <a:schemeClr val="lt1"/>
                </a:highlight>
                <a:latin typeface="Nunito Sans"/>
                <a:ea typeface="Nunito Sans"/>
                <a:cs typeface="Nunito Sans"/>
                <a:sym typeface="Nunito Sans"/>
              </a:rPr>
              <a:t>	Flipkart</a:t>
            </a:r>
            <a:br>
              <a:rPr i="0" lang="en" sz="1800" u="none" cap="none" strike="noStrike">
                <a:solidFill>
                  <a:schemeClr val="accent1"/>
                </a:solidFill>
                <a:highlight>
                  <a:schemeClr val="lt1"/>
                </a:highlight>
                <a:latin typeface="Nunito Sans"/>
                <a:ea typeface="Nunito Sans"/>
                <a:cs typeface="Nunito Sans"/>
                <a:sym typeface="Nunito Sans"/>
              </a:rPr>
            </a:br>
            <a:endParaRPr i="0" sz="1800" u="none" cap="none" strike="noStrike">
              <a:solidFill>
                <a:schemeClr val="accent1"/>
              </a:solidFill>
              <a:highlight>
                <a:schemeClr val="lt1"/>
              </a:highlight>
              <a:latin typeface="Nunito Sans"/>
              <a:ea typeface="Nunito Sans"/>
              <a:cs typeface="Nunito Sans"/>
              <a:sym typeface="Nunito Sans"/>
            </a:endParaRPr>
          </a:p>
          <a:p>
            <a:pPr indent="-342900" lvl="0" marL="457200" marR="0" rtl="0" algn="l">
              <a:lnSpc>
                <a:spcPct val="100000"/>
              </a:lnSpc>
              <a:spcBef>
                <a:spcPts val="0"/>
              </a:spcBef>
              <a:spcAft>
                <a:spcPts val="0"/>
              </a:spcAft>
              <a:buClr>
                <a:schemeClr val="accent1"/>
              </a:buClr>
              <a:buSzPts val="1800"/>
              <a:buFont typeface="Source Sans Pro"/>
              <a:buChar char="●"/>
            </a:pPr>
            <a:r>
              <a:rPr b="1" i="0" lang="en" sz="1800" u="none" cap="none" strike="noStrike">
                <a:solidFill>
                  <a:schemeClr val="accent1"/>
                </a:solidFill>
                <a:highlight>
                  <a:schemeClr val="lt1"/>
                </a:highlight>
                <a:latin typeface="Nunito Sans"/>
                <a:ea typeface="Nunito Sans"/>
                <a:cs typeface="Nunito Sans"/>
                <a:sym typeface="Nunito Sans"/>
              </a:rPr>
              <a:t>SME :</a:t>
            </a:r>
            <a:br>
              <a:rPr i="0" lang="en" sz="1800" u="none" cap="none" strike="noStrike">
                <a:solidFill>
                  <a:schemeClr val="accent1"/>
                </a:solidFill>
                <a:highlight>
                  <a:schemeClr val="lt1"/>
                </a:highlight>
                <a:latin typeface="Nunito Sans"/>
                <a:ea typeface="Nunito Sans"/>
                <a:cs typeface="Nunito Sans"/>
                <a:sym typeface="Nunito Sans"/>
              </a:rPr>
            </a:br>
            <a:r>
              <a:rPr i="0" lang="en" sz="1800" u="none" cap="none" strike="noStrike">
                <a:solidFill>
                  <a:schemeClr val="accent1"/>
                </a:solidFill>
                <a:highlight>
                  <a:schemeClr val="lt1"/>
                </a:highlight>
                <a:latin typeface="Nunito Sans"/>
                <a:ea typeface="Nunito Sans"/>
                <a:cs typeface="Nunito Sans"/>
                <a:sym typeface="Nunito Sans"/>
              </a:rPr>
              <a:t>	Amit Balyan</a:t>
            </a:r>
            <a:br>
              <a:rPr i="0" lang="en" sz="1800" u="none" cap="none" strike="noStrike">
                <a:solidFill>
                  <a:schemeClr val="accent1"/>
                </a:solidFill>
                <a:highlight>
                  <a:schemeClr val="lt1"/>
                </a:highlight>
                <a:latin typeface="Nunito Sans"/>
                <a:ea typeface="Nunito Sans"/>
                <a:cs typeface="Nunito Sans"/>
                <a:sym typeface="Nunito Sans"/>
              </a:rPr>
            </a:br>
            <a:endParaRPr i="0" sz="1800" u="none" cap="none" strike="noStrike">
              <a:solidFill>
                <a:schemeClr val="accent1"/>
              </a:solidFill>
              <a:highlight>
                <a:schemeClr val="lt1"/>
              </a:highlight>
              <a:latin typeface="Nunito Sans"/>
              <a:ea typeface="Nunito Sans"/>
              <a:cs typeface="Nunito Sans"/>
              <a:sym typeface="Nunito Sans"/>
            </a:endParaRPr>
          </a:p>
          <a:p>
            <a:pPr indent="-342900" lvl="0" marL="457200" marR="0" rtl="0" algn="l">
              <a:lnSpc>
                <a:spcPct val="100000"/>
              </a:lnSpc>
              <a:spcBef>
                <a:spcPts val="0"/>
              </a:spcBef>
              <a:spcAft>
                <a:spcPts val="0"/>
              </a:spcAft>
              <a:buClr>
                <a:schemeClr val="accent1"/>
              </a:buClr>
              <a:buSzPts val="1800"/>
              <a:buFont typeface="Source Sans Pro"/>
              <a:buChar char="●"/>
            </a:pPr>
            <a:r>
              <a:rPr b="1" i="0" lang="en" sz="1800" u="none" cap="none" strike="noStrike">
                <a:solidFill>
                  <a:schemeClr val="accent1"/>
                </a:solidFill>
                <a:highlight>
                  <a:schemeClr val="lt1"/>
                </a:highlight>
                <a:latin typeface="Nunito Sans"/>
                <a:ea typeface="Nunito Sans"/>
                <a:cs typeface="Nunito Sans"/>
                <a:sym typeface="Nunito Sans"/>
              </a:rPr>
              <a:t>Other Coordinators :</a:t>
            </a:r>
            <a:br>
              <a:rPr i="0" lang="en" sz="1800" u="none" cap="none" strike="noStrike">
                <a:solidFill>
                  <a:schemeClr val="accent1"/>
                </a:solidFill>
                <a:highlight>
                  <a:schemeClr val="lt1"/>
                </a:highlight>
                <a:latin typeface="Nunito Sans"/>
                <a:ea typeface="Nunito Sans"/>
                <a:cs typeface="Nunito Sans"/>
                <a:sym typeface="Nunito Sans"/>
              </a:rPr>
            </a:br>
            <a:r>
              <a:rPr i="0" lang="en" sz="1800" u="none" cap="none" strike="noStrike">
                <a:solidFill>
                  <a:schemeClr val="accent1"/>
                </a:solidFill>
                <a:highlight>
                  <a:schemeClr val="lt1"/>
                </a:highlight>
                <a:latin typeface="Nunito Sans"/>
                <a:ea typeface="Nunito Sans"/>
                <a:cs typeface="Nunito Sans"/>
                <a:sym typeface="Nunito Sans"/>
              </a:rPr>
              <a:t>	Deepika Gajaraj</a:t>
            </a:r>
            <a:endParaRPr i="0" sz="1800" u="none" cap="none" strike="noStrike">
              <a:solidFill>
                <a:schemeClr val="accent1"/>
              </a:solidFill>
              <a:highlight>
                <a:schemeClr val="lt1"/>
              </a:highlight>
              <a:latin typeface="Nunito Sans"/>
              <a:ea typeface="Nunito Sans"/>
              <a:cs typeface="Nunito Sans"/>
              <a:sym typeface="Nunito Sans"/>
            </a:endParaRPr>
          </a:p>
          <a:p>
            <a:pPr indent="0" lvl="0" marL="457200" marR="0" rtl="0" algn="l">
              <a:lnSpc>
                <a:spcPct val="100000"/>
              </a:lnSpc>
              <a:spcBef>
                <a:spcPts val="0"/>
              </a:spcBef>
              <a:spcAft>
                <a:spcPts val="0"/>
              </a:spcAft>
              <a:buNone/>
            </a:pPr>
            <a:r>
              <a:rPr lang="en" sz="1800">
                <a:solidFill>
                  <a:schemeClr val="accent1"/>
                </a:solidFill>
                <a:highlight>
                  <a:schemeClr val="lt1"/>
                </a:highlight>
                <a:latin typeface="Nunito Sans"/>
                <a:ea typeface="Nunito Sans"/>
                <a:cs typeface="Nunito Sans"/>
                <a:sym typeface="Nunito Sans"/>
              </a:rPr>
              <a:t>	Shree Lakshmi</a:t>
            </a:r>
            <a:endParaRPr sz="1800">
              <a:solidFill>
                <a:schemeClr val="accent1"/>
              </a:solidFill>
              <a:highlight>
                <a:schemeClr val="lt1"/>
              </a:highlight>
              <a:latin typeface="Nunito Sans"/>
              <a:ea typeface="Nunito Sans"/>
              <a:cs typeface="Nunito Sans"/>
              <a:sym typeface="Nunito Sans"/>
            </a:endParaRPr>
          </a:p>
          <a:p>
            <a:pPr indent="0" lvl="0" marL="457200" marR="0" rtl="0" algn="l">
              <a:lnSpc>
                <a:spcPct val="100000"/>
              </a:lnSpc>
              <a:spcBef>
                <a:spcPts val="600"/>
              </a:spcBef>
              <a:spcAft>
                <a:spcPts val="0"/>
              </a:spcAft>
              <a:buClr>
                <a:srgbClr val="000000"/>
              </a:buClr>
              <a:buSzPts val="2000"/>
              <a:buFont typeface="Arial"/>
              <a:buNone/>
            </a:pPr>
            <a:r>
              <a:t/>
            </a:r>
            <a:endParaRPr i="0" sz="2000" u="none" cap="none" strike="noStrike">
              <a:solidFill>
                <a:schemeClr val="accent1"/>
              </a:solidFill>
              <a:highlight>
                <a:schemeClr val="lt1"/>
              </a:highlight>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1"/>
              </a:solidFill>
              <a:highlight>
                <a:schemeClr val="lt1"/>
              </a:highlight>
              <a:latin typeface="Nunito Sans"/>
              <a:ea typeface="Nunito Sans"/>
              <a:cs typeface="Nunito Sans"/>
              <a:sym typeface="Nunito Sans"/>
            </a:endParaRPr>
          </a:p>
        </p:txBody>
      </p:sp>
      <p:sp>
        <p:nvSpPr>
          <p:cNvPr id="198" name="Google Shape;198;p41"/>
          <p:cNvSpPr txBox="1"/>
          <p:nvPr/>
        </p:nvSpPr>
        <p:spPr>
          <a:xfrm>
            <a:off x="1243025" y="589350"/>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1"/>
          <p:cNvSpPr txBox="1"/>
          <p:nvPr/>
        </p:nvSpPr>
        <p:spPr>
          <a:xfrm>
            <a:off x="182125" y="417350"/>
            <a:ext cx="300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i="0" lang="en" sz="3000" u="none" cap="none" strike="noStrike">
                <a:solidFill>
                  <a:schemeClr val="accent1"/>
                </a:solidFill>
                <a:latin typeface="Nunito Sans"/>
                <a:ea typeface="Nunito Sans"/>
                <a:cs typeface="Nunito Sans"/>
                <a:sym typeface="Nunito Sans"/>
              </a:rPr>
              <a:t>Stakeholders</a:t>
            </a:r>
            <a:endParaRPr i="0" sz="3000" u="none" cap="none" strike="noStrike">
              <a:solidFill>
                <a:srgbClr val="000000"/>
              </a:solidFill>
              <a:latin typeface="Nunito Sans"/>
              <a:ea typeface="Nunito Sans"/>
              <a:cs typeface="Nunito Sans"/>
              <a:sym typeface="Nunito Sans"/>
            </a:endParaRPr>
          </a:p>
        </p:txBody>
      </p:sp>
      <p:cxnSp>
        <p:nvCxnSpPr>
          <p:cNvPr id="200" name="Google Shape;200;p41"/>
          <p:cNvCxnSpPr/>
          <p:nvPr/>
        </p:nvCxnSpPr>
        <p:spPr>
          <a:xfrm>
            <a:off x="182125" y="1116275"/>
            <a:ext cx="1939500" cy="10800"/>
          </a:xfrm>
          <a:prstGeom prst="straightConnector1">
            <a:avLst/>
          </a:prstGeom>
          <a:noFill/>
          <a:ln cap="flat" cmpd="sng" w="28575">
            <a:solidFill>
              <a:srgbClr val="FFFF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8"/>
          <p:cNvSpPr txBox="1"/>
          <p:nvPr>
            <p:ph type="ctrTitle"/>
          </p:nvPr>
        </p:nvSpPr>
        <p:spPr>
          <a:xfrm>
            <a:off x="462476" y="1696742"/>
            <a:ext cx="2568300" cy="1559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3300"/>
              <a:buFont typeface="Poppins"/>
              <a:buNone/>
            </a:pPr>
            <a:r>
              <a:rPr lang="en" sz="3300"/>
              <a:t>Challenges </a:t>
            </a:r>
            <a:br>
              <a:rPr lang="en" sz="3300"/>
            </a:br>
            <a:r>
              <a:rPr lang="en" sz="3300"/>
              <a:t>&amp;</a:t>
            </a:r>
            <a:br>
              <a:rPr lang="en" sz="3300"/>
            </a:br>
            <a:r>
              <a:rPr lang="en" sz="3300"/>
              <a:t>Learnings</a:t>
            </a:r>
            <a:endParaRPr/>
          </a:p>
        </p:txBody>
      </p:sp>
      <p:sp>
        <p:nvSpPr>
          <p:cNvPr id="563" name="Google Shape;563;p68"/>
          <p:cNvSpPr txBox="1"/>
          <p:nvPr>
            <p:ph idx="12" type="sldNum"/>
          </p:nvPr>
        </p:nvSpPr>
        <p:spPr>
          <a:xfrm>
            <a:off x="6316218" y="3549015"/>
            <a:ext cx="154200" cy="51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500"/>
              <a:buFont typeface="Arial"/>
              <a:buNone/>
            </a:pPr>
            <a:fld id="{00000000-1234-1234-1234-123412341234}" type="slidenum">
              <a:rPr lang="en"/>
              <a:t>‹#›</a:t>
            </a:fld>
            <a:endParaRPr/>
          </a:p>
        </p:txBody>
      </p:sp>
      <p:pic>
        <p:nvPicPr>
          <p:cNvPr id="564" name="Google Shape;564;p68"/>
          <p:cNvPicPr preferRelativeResize="0"/>
          <p:nvPr>
            <p:ph idx="2" type="pic"/>
          </p:nvPr>
        </p:nvPicPr>
        <p:blipFill rotWithShape="1">
          <a:blip r:embed="rId3">
            <a:alphaModFix/>
          </a:blip>
          <a:srcRect b="-209" l="10030" r="11850" t="299"/>
          <a:stretch/>
        </p:blipFill>
        <p:spPr>
          <a:xfrm>
            <a:off x="3894375" y="505175"/>
            <a:ext cx="4375350" cy="4068876"/>
          </a:xfrm>
          <a:prstGeom prst="rect">
            <a:avLst/>
          </a:prstGeom>
          <a:solidFill>
            <a:srgbClr val="C1C1C1"/>
          </a:solid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9"/>
          <p:cNvSpPr txBox="1"/>
          <p:nvPr/>
        </p:nvSpPr>
        <p:spPr>
          <a:xfrm>
            <a:off x="-121575" y="81650"/>
            <a:ext cx="3372900" cy="661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i="0" lang="en" sz="3100" u="none" cap="none" strike="noStrike">
                <a:solidFill>
                  <a:schemeClr val="accent1"/>
                </a:solidFill>
                <a:latin typeface="Nunito Sans"/>
                <a:ea typeface="Nunito Sans"/>
                <a:cs typeface="Nunito Sans"/>
                <a:sym typeface="Nunito Sans"/>
              </a:rPr>
              <a:t>Challenges</a:t>
            </a:r>
            <a:endParaRPr i="0" sz="3100" u="none" cap="none" strike="noStrike">
              <a:solidFill>
                <a:schemeClr val="accent1"/>
              </a:solidFill>
              <a:latin typeface="Nunito Sans"/>
              <a:ea typeface="Nunito Sans"/>
              <a:cs typeface="Nunito Sans"/>
              <a:sym typeface="Nunito Sans"/>
            </a:endParaRPr>
          </a:p>
        </p:txBody>
      </p:sp>
      <p:sp>
        <p:nvSpPr>
          <p:cNvPr id="570" name="Google Shape;570;p69"/>
          <p:cNvSpPr txBox="1"/>
          <p:nvPr/>
        </p:nvSpPr>
        <p:spPr>
          <a:xfrm>
            <a:off x="1325025" y="963650"/>
            <a:ext cx="5372400" cy="2955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Installation Issues</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Working at odd hours</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Working in team virtually</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Migration from one tech stack to another</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Resolving jar &amp; virtual dependencies</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Database Integration Challenges</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p:txBody>
      </p:sp>
      <p:cxnSp>
        <p:nvCxnSpPr>
          <p:cNvPr id="571" name="Google Shape;571;p69"/>
          <p:cNvCxnSpPr/>
          <p:nvPr/>
        </p:nvCxnSpPr>
        <p:spPr>
          <a:xfrm flipH="1" rot="10800000">
            <a:off x="589350" y="709775"/>
            <a:ext cx="6699600" cy="18900"/>
          </a:xfrm>
          <a:prstGeom prst="straightConnector1">
            <a:avLst/>
          </a:prstGeom>
          <a:noFill/>
          <a:ln cap="flat" cmpd="sng" w="28575">
            <a:solidFill>
              <a:srgbClr val="FFEA15"/>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0"/>
          <p:cNvSpPr txBox="1"/>
          <p:nvPr/>
        </p:nvSpPr>
        <p:spPr>
          <a:xfrm>
            <a:off x="-311475" y="92375"/>
            <a:ext cx="3372900" cy="661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i="0" lang="en" sz="3100" u="none" cap="none" strike="noStrike">
                <a:solidFill>
                  <a:schemeClr val="accent1"/>
                </a:solidFill>
                <a:latin typeface="Nunito Sans"/>
                <a:ea typeface="Nunito Sans"/>
                <a:cs typeface="Nunito Sans"/>
                <a:sym typeface="Nunito Sans"/>
              </a:rPr>
              <a:t>Learnings</a:t>
            </a:r>
            <a:endParaRPr i="0" sz="3100" u="none" cap="none" strike="noStrike">
              <a:solidFill>
                <a:schemeClr val="accent1"/>
              </a:solidFill>
              <a:latin typeface="Nunito Sans"/>
              <a:ea typeface="Nunito Sans"/>
              <a:cs typeface="Nunito Sans"/>
              <a:sym typeface="Nunito Sans"/>
            </a:endParaRPr>
          </a:p>
        </p:txBody>
      </p:sp>
      <p:sp>
        <p:nvSpPr>
          <p:cNvPr id="577" name="Google Shape;577;p70"/>
          <p:cNvSpPr txBox="1"/>
          <p:nvPr/>
        </p:nvSpPr>
        <p:spPr>
          <a:xfrm>
            <a:off x="1325025" y="813625"/>
            <a:ext cx="5372400" cy="41097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Java Backend Development</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Got familiarized with UNIX commands</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LifeCycle of a project</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Real time project experience</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Team work</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Developer way of thinking</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Postman client to test API’s</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a:p>
            <a:pPr indent="-323850" lvl="0" marL="457200" marR="0" rtl="0" algn="l">
              <a:lnSpc>
                <a:spcPct val="100000"/>
              </a:lnSpc>
              <a:spcBef>
                <a:spcPts val="0"/>
              </a:spcBef>
              <a:spcAft>
                <a:spcPts val="0"/>
              </a:spcAft>
              <a:buClr>
                <a:srgbClr val="000000"/>
              </a:buClr>
              <a:buSzPts val="1500"/>
              <a:buFont typeface="Nunito Sans"/>
              <a:buChar char="●"/>
            </a:pPr>
            <a:r>
              <a:rPr i="0" lang="en" sz="1500" u="none" cap="none" strike="noStrike">
                <a:solidFill>
                  <a:srgbClr val="000000"/>
                </a:solidFill>
                <a:latin typeface="Nunito Sans"/>
                <a:ea typeface="Nunito Sans"/>
                <a:cs typeface="Nunito Sans"/>
                <a:sym typeface="Nunito Sans"/>
              </a:rPr>
              <a:t>Integration of REST Services with JAVA code using Tomcat and Jersey</a:t>
            </a:r>
            <a:endParaRPr i="0" sz="1500" u="none" cap="none" strike="noStrike">
              <a:solidFill>
                <a:srgbClr val="000000"/>
              </a:solidFill>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500"/>
              <a:buFont typeface="Arial"/>
              <a:buNone/>
            </a:pPr>
            <a:r>
              <a:t/>
            </a:r>
            <a:endParaRPr i="0" sz="1500" u="none" cap="none" strike="noStrike">
              <a:solidFill>
                <a:srgbClr val="000000"/>
              </a:solidFill>
              <a:latin typeface="Nunito Sans"/>
              <a:ea typeface="Nunito Sans"/>
              <a:cs typeface="Nunito Sans"/>
              <a:sym typeface="Nunito Sans"/>
            </a:endParaRPr>
          </a:p>
        </p:txBody>
      </p:sp>
      <p:cxnSp>
        <p:nvCxnSpPr>
          <p:cNvPr id="578" name="Google Shape;578;p70"/>
          <p:cNvCxnSpPr/>
          <p:nvPr/>
        </p:nvCxnSpPr>
        <p:spPr>
          <a:xfrm flipH="1" rot="10800000">
            <a:off x="482200" y="709775"/>
            <a:ext cx="6806700" cy="18900"/>
          </a:xfrm>
          <a:prstGeom prst="straightConnector1">
            <a:avLst/>
          </a:prstGeom>
          <a:noFill/>
          <a:ln cap="flat" cmpd="sng" w="28575">
            <a:solidFill>
              <a:srgbClr val="FFEA15"/>
            </a:solidFill>
            <a:prstDash val="solid"/>
            <a:round/>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1"/>
          <p:cNvSpPr txBox="1"/>
          <p:nvPr>
            <p:ph type="ctrTitle"/>
          </p:nvPr>
        </p:nvSpPr>
        <p:spPr>
          <a:xfrm>
            <a:off x="5057750" y="2051850"/>
            <a:ext cx="3539400" cy="1039800"/>
          </a:xfrm>
          <a:prstGeom prst="rect">
            <a:avLst/>
          </a:prstGeom>
          <a:noFill/>
          <a:ln cap="flat" cmpd="sng" w="28575">
            <a:solidFill>
              <a:srgbClr val="FFEA15"/>
            </a:solidFill>
            <a:prstDash val="solid"/>
            <a:round/>
            <a:headEnd len="sm" w="sm" type="none"/>
            <a:tailEnd len="sm" w="sm" type="none"/>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06995"/>
              <a:buNone/>
            </a:pPr>
            <a:r>
              <a:rPr lang="en" sz="5400">
                <a:latin typeface="Nunito Sans"/>
                <a:ea typeface="Nunito Sans"/>
                <a:cs typeface="Nunito Sans"/>
                <a:sym typeface="Nunito Sans"/>
              </a:rPr>
              <a:t>Questions</a:t>
            </a:r>
            <a:endParaRPr sz="6000">
              <a:latin typeface="Nunito Sans"/>
              <a:ea typeface="Nunito Sans"/>
              <a:cs typeface="Nunito Sans"/>
              <a:sym typeface="Nunito Sans"/>
            </a:endParaRPr>
          </a:p>
        </p:txBody>
      </p:sp>
      <p:pic>
        <p:nvPicPr>
          <p:cNvPr id="584" name="Google Shape;584;p71"/>
          <p:cNvPicPr preferRelativeResize="0"/>
          <p:nvPr/>
        </p:nvPicPr>
        <p:blipFill rotWithShape="1">
          <a:blip r:embed="rId3">
            <a:alphaModFix/>
          </a:blip>
          <a:srcRect b="8700" l="0" r="0" t="0"/>
          <a:stretch/>
        </p:blipFill>
        <p:spPr>
          <a:xfrm>
            <a:off x="259525" y="609850"/>
            <a:ext cx="3979100" cy="39237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2"/>
          <p:cNvSpPr txBox="1"/>
          <p:nvPr>
            <p:ph type="ctrTitle"/>
          </p:nvPr>
        </p:nvSpPr>
        <p:spPr>
          <a:xfrm>
            <a:off x="1425175" y="1853800"/>
            <a:ext cx="5550600" cy="1179000"/>
          </a:xfrm>
          <a:prstGeom prst="rect">
            <a:avLst/>
          </a:prstGeom>
          <a:noFill/>
          <a:ln cap="flat" cmpd="sng" w="28575">
            <a:solidFill>
              <a:srgbClr val="FFEA15"/>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6000">
                <a:latin typeface="Nunito Sans"/>
                <a:ea typeface="Nunito Sans"/>
                <a:cs typeface="Nunito Sans"/>
                <a:sym typeface="Nunito Sans"/>
              </a:rPr>
              <a:t>Thank you!</a:t>
            </a:r>
            <a:endParaRPr sz="6000">
              <a:latin typeface="Nunito Sans"/>
              <a:ea typeface="Nunito Sans"/>
              <a:cs typeface="Nunito Sans"/>
              <a:sym typeface="Nuni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2"/>
          <p:cNvSpPr txBox="1"/>
          <p:nvPr>
            <p:ph type="ctrTitle"/>
          </p:nvPr>
        </p:nvSpPr>
        <p:spPr>
          <a:xfrm>
            <a:off x="-209350" y="49300"/>
            <a:ext cx="2339100" cy="743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3000">
                <a:latin typeface="Nunito Sans"/>
                <a:ea typeface="Nunito Sans"/>
                <a:cs typeface="Nunito Sans"/>
                <a:sym typeface="Nunito Sans"/>
              </a:rPr>
              <a:t>Agenda</a:t>
            </a:r>
            <a:endParaRPr sz="3000">
              <a:latin typeface="Nunito Sans"/>
              <a:ea typeface="Nunito Sans"/>
              <a:cs typeface="Nunito Sans"/>
              <a:sym typeface="Nunito Sans"/>
            </a:endParaRPr>
          </a:p>
        </p:txBody>
      </p:sp>
      <p:pic>
        <p:nvPicPr>
          <p:cNvPr id="206" name="Google Shape;206;p42"/>
          <p:cNvPicPr preferRelativeResize="0"/>
          <p:nvPr/>
        </p:nvPicPr>
        <p:blipFill rotWithShape="1">
          <a:blip r:embed="rId3">
            <a:alphaModFix/>
          </a:blip>
          <a:srcRect b="0" l="0" r="0" t="0"/>
          <a:stretch/>
        </p:blipFill>
        <p:spPr>
          <a:xfrm>
            <a:off x="4291100" y="543325"/>
            <a:ext cx="3856825" cy="4056850"/>
          </a:xfrm>
          <a:prstGeom prst="rect">
            <a:avLst/>
          </a:prstGeom>
          <a:noFill/>
          <a:ln>
            <a:noFill/>
          </a:ln>
          <a:effectLst>
            <a:outerShdw blurRad="57150" rotWithShape="0" algn="bl" dir="5400000" dist="19050">
              <a:srgbClr val="000000">
                <a:alpha val="50000"/>
              </a:srgbClr>
            </a:outerShdw>
          </a:effectLst>
        </p:spPr>
      </p:pic>
      <p:cxnSp>
        <p:nvCxnSpPr>
          <p:cNvPr id="207" name="Google Shape;207;p42"/>
          <p:cNvCxnSpPr/>
          <p:nvPr/>
        </p:nvCxnSpPr>
        <p:spPr>
          <a:xfrm>
            <a:off x="218150" y="716800"/>
            <a:ext cx="1484100" cy="0"/>
          </a:xfrm>
          <a:prstGeom prst="straightConnector1">
            <a:avLst/>
          </a:prstGeom>
          <a:noFill/>
          <a:ln cap="flat" cmpd="sng" w="28575">
            <a:solidFill>
              <a:srgbClr val="FFFF00"/>
            </a:solidFill>
            <a:prstDash val="solid"/>
            <a:round/>
            <a:headEnd len="sm" w="sm" type="none"/>
            <a:tailEnd len="sm" w="sm" type="none"/>
          </a:ln>
        </p:spPr>
      </p:cxnSp>
      <p:pic>
        <p:nvPicPr>
          <p:cNvPr id="208" name="Google Shape;208;p42"/>
          <p:cNvPicPr preferRelativeResize="0"/>
          <p:nvPr/>
        </p:nvPicPr>
        <p:blipFill rotWithShape="1">
          <a:blip r:embed="rId4">
            <a:alphaModFix/>
          </a:blip>
          <a:srcRect b="0" l="0" r="0" t="0"/>
          <a:stretch/>
        </p:blipFill>
        <p:spPr>
          <a:xfrm>
            <a:off x="152400" y="945400"/>
            <a:ext cx="3421275" cy="746963"/>
          </a:xfrm>
          <a:prstGeom prst="rect">
            <a:avLst/>
          </a:prstGeom>
          <a:noFill/>
          <a:ln>
            <a:noFill/>
          </a:ln>
        </p:spPr>
      </p:pic>
      <p:pic>
        <p:nvPicPr>
          <p:cNvPr id="209" name="Google Shape;209;p42"/>
          <p:cNvPicPr preferRelativeResize="0"/>
          <p:nvPr/>
        </p:nvPicPr>
        <p:blipFill rotWithShape="1">
          <a:blip r:embed="rId5">
            <a:alphaModFix/>
          </a:blip>
          <a:srcRect b="0" l="0" r="0" t="0"/>
          <a:stretch/>
        </p:blipFill>
        <p:spPr>
          <a:xfrm>
            <a:off x="152400" y="1768563"/>
            <a:ext cx="428625" cy="2838450"/>
          </a:xfrm>
          <a:prstGeom prst="rect">
            <a:avLst/>
          </a:prstGeom>
          <a:noFill/>
          <a:ln>
            <a:noFill/>
          </a:ln>
        </p:spPr>
      </p:pic>
      <p:pic>
        <p:nvPicPr>
          <p:cNvPr id="210" name="Google Shape;210;p42"/>
          <p:cNvPicPr preferRelativeResize="0"/>
          <p:nvPr/>
        </p:nvPicPr>
        <p:blipFill rotWithShape="1">
          <a:blip r:embed="rId6">
            <a:alphaModFix/>
          </a:blip>
          <a:srcRect b="0" l="0" r="0" t="0"/>
          <a:stretch/>
        </p:blipFill>
        <p:spPr>
          <a:xfrm>
            <a:off x="152400" y="4683213"/>
            <a:ext cx="428625" cy="352425"/>
          </a:xfrm>
          <a:prstGeom prst="rect">
            <a:avLst/>
          </a:prstGeom>
          <a:noFill/>
          <a:ln>
            <a:noFill/>
          </a:ln>
        </p:spPr>
      </p:pic>
      <p:pic>
        <p:nvPicPr>
          <p:cNvPr id="211" name="Google Shape;211;p42"/>
          <p:cNvPicPr preferRelativeResize="0"/>
          <p:nvPr/>
        </p:nvPicPr>
        <p:blipFill rotWithShape="1">
          <a:blip r:embed="rId7">
            <a:alphaModFix/>
          </a:blip>
          <a:srcRect b="0" l="0" r="0" t="0"/>
          <a:stretch/>
        </p:blipFill>
        <p:spPr>
          <a:xfrm>
            <a:off x="662075" y="1806663"/>
            <a:ext cx="2840250" cy="304633"/>
          </a:xfrm>
          <a:prstGeom prst="rect">
            <a:avLst/>
          </a:prstGeom>
          <a:noFill/>
          <a:ln>
            <a:noFill/>
          </a:ln>
        </p:spPr>
      </p:pic>
      <p:pic>
        <p:nvPicPr>
          <p:cNvPr id="212" name="Google Shape;212;p42"/>
          <p:cNvPicPr preferRelativeResize="0"/>
          <p:nvPr/>
        </p:nvPicPr>
        <p:blipFill rotWithShape="1">
          <a:blip r:embed="rId8">
            <a:alphaModFix/>
          </a:blip>
          <a:srcRect b="0" l="0" r="0" t="0"/>
          <a:stretch/>
        </p:blipFill>
        <p:spPr>
          <a:xfrm>
            <a:off x="657225" y="2225595"/>
            <a:ext cx="2840250" cy="304633"/>
          </a:xfrm>
          <a:prstGeom prst="rect">
            <a:avLst/>
          </a:prstGeom>
          <a:noFill/>
          <a:ln>
            <a:noFill/>
          </a:ln>
        </p:spPr>
      </p:pic>
      <p:pic>
        <p:nvPicPr>
          <p:cNvPr id="213" name="Google Shape;213;p42"/>
          <p:cNvPicPr preferRelativeResize="0"/>
          <p:nvPr/>
        </p:nvPicPr>
        <p:blipFill rotWithShape="1">
          <a:blip r:embed="rId9">
            <a:alphaModFix/>
          </a:blip>
          <a:srcRect b="0" l="0" r="0" t="0"/>
          <a:stretch/>
        </p:blipFill>
        <p:spPr>
          <a:xfrm>
            <a:off x="657225" y="2606428"/>
            <a:ext cx="2840250" cy="295673"/>
          </a:xfrm>
          <a:prstGeom prst="rect">
            <a:avLst/>
          </a:prstGeom>
          <a:noFill/>
          <a:ln>
            <a:noFill/>
          </a:ln>
        </p:spPr>
      </p:pic>
      <p:pic>
        <p:nvPicPr>
          <p:cNvPr id="214" name="Google Shape;214;p42"/>
          <p:cNvPicPr preferRelativeResize="0"/>
          <p:nvPr/>
        </p:nvPicPr>
        <p:blipFill rotWithShape="1">
          <a:blip r:embed="rId10">
            <a:alphaModFix/>
          </a:blip>
          <a:srcRect b="0" l="0" r="0" t="0"/>
          <a:stretch/>
        </p:blipFill>
        <p:spPr>
          <a:xfrm>
            <a:off x="657225" y="3054501"/>
            <a:ext cx="2840250" cy="295673"/>
          </a:xfrm>
          <a:prstGeom prst="rect">
            <a:avLst/>
          </a:prstGeom>
          <a:noFill/>
          <a:ln>
            <a:noFill/>
          </a:ln>
        </p:spPr>
      </p:pic>
      <p:pic>
        <p:nvPicPr>
          <p:cNvPr id="215" name="Google Shape;215;p42"/>
          <p:cNvPicPr preferRelativeResize="0"/>
          <p:nvPr/>
        </p:nvPicPr>
        <p:blipFill rotWithShape="1">
          <a:blip r:embed="rId11">
            <a:alphaModFix/>
          </a:blip>
          <a:srcRect b="0" l="0" r="0" t="0"/>
          <a:stretch/>
        </p:blipFill>
        <p:spPr>
          <a:xfrm>
            <a:off x="657225" y="3426373"/>
            <a:ext cx="2840250" cy="295673"/>
          </a:xfrm>
          <a:prstGeom prst="rect">
            <a:avLst/>
          </a:prstGeom>
          <a:noFill/>
          <a:ln>
            <a:noFill/>
          </a:ln>
        </p:spPr>
      </p:pic>
      <p:pic>
        <p:nvPicPr>
          <p:cNvPr id="216" name="Google Shape;216;p42"/>
          <p:cNvPicPr preferRelativeResize="0"/>
          <p:nvPr/>
        </p:nvPicPr>
        <p:blipFill rotWithShape="1">
          <a:blip r:embed="rId12">
            <a:alphaModFix/>
          </a:blip>
          <a:srcRect b="0" l="0" r="0" t="0"/>
          <a:stretch/>
        </p:blipFill>
        <p:spPr>
          <a:xfrm>
            <a:off x="657225" y="3869021"/>
            <a:ext cx="2840250" cy="307543"/>
          </a:xfrm>
          <a:prstGeom prst="rect">
            <a:avLst/>
          </a:prstGeom>
          <a:noFill/>
          <a:ln>
            <a:noFill/>
          </a:ln>
        </p:spPr>
      </p:pic>
      <p:pic>
        <p:nvPicPr>
          <p:cNvPr id="217" name="Google Shape;217;p42"/>
          <p:cNvPicPr preferRelativeResize="0"/>
          <p:nvPr/>
        </p:nvPicPr>
        <p:blipFill rotWithShape="1">
          <a:blip r:embed="rId13">
            <a:alphaModFix/>
          </a:blip>
          <a:srcRect b="0" l="0" r="0" t="0"/>
          <a:stretch/>
        </p:blipFill>
        <p:spPr>
          <a:xfrm>
            <a:off x="657225" y="4283677"/>
            <a:ext cx="2840250" cy="304633"/>
          </a:xfrm>
          <a:prstGeom prst="rect">
            <a:avLst/>
          </a:prstGeom>
          <a:noFill/>
          <a:ln>
            <a:noFill/>
          </a:ln>
        </p:spPr>
      </p:pic>
      <p:pic>
        <p:nvPicPr>
          <p:cNvPr id="218" name="Google Shape;218;p42"/>
          <p:cNvPicPr preferRelativeResize="0"/>
          <p:nvPr/>
        </p:nvPicPr>
        <p:blipFill rotWithShape="1">
          <a:blip r:embed="rId14">
            <a:alphaModFix/>
          </a:blip>
          <a:srcRect b="0" l="0" r="0" t="0"/>
          <a:stretch/>
        </p:blipFill>
        <p:spPr>
          <a:xfrm>
            <a:off x="733425" y="4943822"/>
            <a:ext cx="428206" cy="47278"/>
          </a:xfrm>
          <a:prstGeom prst="rect">
            <a:avLst/>
          </a:prstGeom>
          <a:noFill/>
          <a:ln>
            <a:noFill/>
          </a:ln>
        </p:spPr>
      </p:pic>
      <p:pic>
        <p:nvPicPr>
          <p:cNvPr id="219" name="Google Shape;219;p42"/>
          <p:cNvPicPr preferRelativeResize="0"/>
          <p:nvPr/>
        </p:nvPicPr>
        <p:blipFill rotWithShape="1">
          <a:blip r:embed="rId15">
            <a:alphaModFix/>
          </a:blip>
          <a:srcRect b="0" l="0" r="0" t="0"/>
          <a:stretch/>
        </p:blipFill>
        <p:spPr>
          <a:xfrm>
            <a:off x="8584400" y="192775"/>
            <a:ext cx="371725" cy="396100"/>
          </a:xfrm>
          <a:prstGeom prst="rect">
            <a:avLst/>
          </a:prstGeom>
          <a:noFill/>
          <a:ln>
            <a:noFill/>
          </a:ln>
        </p:spPr>
      </p:pic>
      <p:pic>
        <p:nvPicPr>
          <p:cNvPr id="220" name="Google Shape;220;p42"/>
          <p:cNvPicPr preferRelativeResize="0"/>
          <p:nvPr/>
        </p:nvPicPr>
        <p:blipFill rotWithShape="1">
          <a:blip r:embed="rId16">
            <a:alphaModFix/>
          </a:blip>
          <a:srcRect b="0" l="0" r="0" t="0"/>
          <a:stretch/>
        </p:blipFill>
        <p:spPr>
          <a:xfrm>
            <a:off x="662085" y="4695425"/>
            <a:ext cx="2678118" cy="29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3"/>
          <p:cNvSpPr txBox="1"/>
          <p:nvPr>
            <p:ph type="ctrTitle"/>
          </p:nvPr>
        </p:nvSpPr>
        <p:spPr>
          <a:xfrm>
            <a:off x="364300" y="1374775"/>
            <a:ext cx="3282000" cy="10224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sz="4000">
                <a:latin typeface="Nunito Sans"/>
                <a:ea typeface="Nunito Sans"/>
                <a:cs typeface="Nunito Sans"/>
                <a:sym typeface="Nunito Sans"/>
              </a:rPr>
              <a:t>Our Journey</a:t>
            </a:r>
            <a:endParaRPr>
              <a:latin typeface="Nunito Sans"/>
              <a:ea typeface="Nunito Sans"/>
              <a:cs typeface="Nunito Sans"/>
              <a:sym typeface="Nunito Sans"/>
            </a:endParaRPr>
          </a:p>
        </p:txBody>
      </p:sp>
      <p:pic>
        <p:nvPicPr>
          <p:cNvPr id="226" name="Google Shape;226;p43"/>
          <p:cNvPicPr preferRelativeResize="0"/>
          <p:nvPr/>
        </p:nvPicPr>
        <p:blipFill rotWithShape="1">
          <a:blip r:embed="rId3">
            <a:alphaModFix/>
          </a:blip>
          <a:srcRect b="0" l="0" r="0" t="0"/>
          <a:stretch/>
        </p:blipFill>
        <p:spPr>
          <a:xfrm>
            <a:off x="4059500" y="484884"/>
            <a:ext cx="4012399" cy="3984267"/>
          </a:xfrm>
          <a:prstGeom prst="rect">
            <a:avLst/>
          </a:prstGeom>
          <a:noFill/>
          <a:ln>
            <a:noFill/>
          </a:ln>
        </p:spPr>
      </p:pic>
      <p:cxnSp>
        <p:nvCxnSpPr>
          <p:cNvPr id="227" name="Google Shape;227;p43"/>
          <p:cNvCxnSpPr/>
          <p:nvPr/>
        </p:nvCxnSpPr>
        <p:spPr>
          <a:xfrm flipH="1" rot="10800000">
            <a:off x="364300" y="2365688"/>
            <a:ext cx="3182700" cy="5400"/>
          </a:xfrm>
          <a:prstGeom prst="straightConnector1">
            <a:avLst/>
          </a:prstGeom>
          <a:noFill/>
          <a:ln cap="flat" cmpd="sng" w="28575">
            <a:solidFill>
              <a:srgbClr val="FFFF00"/>
            </a:solidFill>
            <a:prstDash val="solid"/>
            <a:round/>
            <a:headEnd len="sm" w="sm" type="none"/>
            <a:tailEnd len="sm" w="sm" type="none"/>
          </a:ln>
        </p:spPr>
      </p:cxnSp>
      <p:pic>
        <p:nvPicPr>
          <p:cNvPr id="228" name="Google Shape;228;p43"/>
          <p:cNvPicPr preferRelativeResize="0"/>
          <p:nvPr/>
        </p:nvPicPr>
        <p:blipFill rotWithShape="1">
          <a:blip r:embed="rId4">
            <a:alphaModFix/>
          </a:blip>
          <a:srcRect b="0" l="0" r="0" t="0"/>
          <a:stretch/>
        </p:blipFill>
        <p:spPr>
          <a:xfrm>
            <a:off x="8584400" y="192775"/>
            <a:ext cx="371725" cy="396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44"/>
          <p:cNvSpPr txBox="1"/>
          <p:nvPr>
            <p:ph type="ctrTitle"/>
          </p:nvPr>
        </p:nvSpPr>
        <p:spPr>
          <a:xfrm>
            <a:off x="0" y="162100"/>
            <a:ext cx="9064500" cy="567600"/>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dk1"/>
              </a:buClr>
              <a:buSzPts val="2400"/>
              <a:buFont typeface="Poppins"/>
              <a:buNone/>
            </a:pPr>
            <a:r>
              <a:rPr b="1" lang="en" sz="2300" u="sng">
                <a:solidFill>
                  <a:schemeClr val="accent2"/>
                </a:solidFill>
                <a:latin typeface="Nunito Sans"/>
                <a:ea typeface="Nunito Sans"/>
                <a:cs typeface="Nunito Sans"/>
                <a:sym typeface="Nunito Sans"/>
              </a:rPr>
              <a:t>1.5 WEEKS OF TRAINING + PROJECT DEMO </a:t>
            </a:r>
            <a:br>
              <a:rPr b="1" lang="en" sz="2300" u="sng">
                <a:solidFill>
                  <a:schemeClr val="accent2"/>
                </a:solidFill>
                <a:latin typeface="Nunito Sans"/>
                <a:ea typeface="Nunito Sans"/>
                <a:cs typeface="Nunito Sans"/>
                <a:sym typeface="Nunito Sans"/>
              </a:rPr>
            </a:br>
            <a:endParaRPr b="1" sz="2300" u="sng">
              <a:solidFill>
                <a:schemeClr val="accent2"/>
              </a:solidFill>
              <a:latin typeface="Nunito Sans"/>
              <a:ea typeface="Nunito Sans"/>
              <a:cs typeface="Nunito Sans"/>
              <a:sym typeface="Nunito Sans"/>
            </a:endParaRPr>
          </a:p>
        </p:txBody>
      </p:sp>
      <p:sp>
        <p:nvSpPr>
          <p:cNvPr id="235" name="Google Shape;235;p44"/>
          <p:cNvSpPr/>
          <p:nvPr/>
        </p:nvSpPr>
        <p:spPr>
          <a:xfrm>
            <a:off x="2019988" y="3160159"/>
            <a:ext cx="5052300" cy="566400"/>
          </a:xfrm>
          <a:prstGeom prst="trapezoid">
            <a:avLst>
              <a:gd fmla="val 77942" name="adj"/>
            </a:avLst>
          </a:prstGeom>
          <a:solidFill>
            <a:schemeClr val="accent1"/>
          </a:solidFill>
          <a:ln cap="flat" cmpd="sng" w="2857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36" name="Google Shape;236;p44"/>
          <p:cNvSpPr/>
          <p:nvPr/>
        </p:nvSpPr>
        <p:spPr>
          <a:xfrm>
            <a:off x="2545767" y="2506115"/>
            <a:ext cx="4012800" cy="563400"/>
          </a:xfrm>
          <a:prstGeom prst="trapezoid">
            <a:avLst>
              <a:gd fmla="val 79447" name="adj"/>
            </a:avLst>
          </a:prstGeom>
          <a:solidFill>
            <a:schemeClr val="accent1"/>
          </a:solidFill>
          <a:ln cap="flat" cmpd="sng" w="2857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37" name="Google Shape;237;p44"/>
          <p:cNvSpPr/>
          <p:nvPr/>
        </p:nvSpPr>
        <p:spPr>
          <a:xfrm>
            <a:off x="3069469" y="1901161"/>
            <a:ext cx="2980200" cy="536100"/>
          </a:xfrm>
          <a:prstGeom prst="trapezoid">
            <a:avLst>
              <a:gd fmla="val 80814" name="adj"/>
            </a:avLst>
          </a:prstGeom>
          <a:solidFill>
            <a:schemeClr val="accent1"/>
          </a:solidFill>
          <a:ln cap="flat" cmpd="sng" w="2857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38" name="Google Shape;238;p44"/>
          <p:cNvSpPr/>
          <p:nvPr/>
        </p:nvSpPr>
        <p:spPr>
          <a:xfrm>
            <a:off x="3555763" y="1279319"/>
            <a:ext cx="2032500" cy="540600"/>
          </a:xfrm>
          <a:prstGeom prst="trapezoid">
            <a:avLst>
              <a:gd fmla="val 80134" name="adj"/>
            </a:avLst>
          </a:prstGeom>
          <a:solidFill>
            <a:schemeClr val="accent1"/>
          </a:solidFill>
          <a:ln cap="flat" cmpd="sng" w="2857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39" name="Google Shape;239;p44"/>
          <p:cNvSpPr txBox="1"/>
          <p:nvPr/>
        </p:nvSpPr>
        <p:spPr>
          <a:xfrm>
            <a:off x="2212901" y="3178278"/>
            <a:ext cx="4859400" cy="536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2400"/>
              <a:buFont typeface="Poppins"/>
              <a:buNone/>
            </a:pPr>
            <a:r>
              <a:rPr lang="en" sz="2200">
                <a:solidFill>
                  <a:srgbClr val="FFEA15"/>
                </a:solidFill>
                <a:latin typeface="Poppins"/>
                <a:ea typeface="Poppins"/>
                <a:cs typeface="Poppins"/>
                <a:sym typeface="Poppins"/>
              </a:rPr>
              <a:t>363600</a:t>
            </a:r>
            <a:r>
              <a:rPr b="0" i="0" lang="en" sz="2200" cap="none">
                <a:solidFill>
                  <a:srgbClr val="FFEA15"/>
                </a:solidFill>
                <a:latin typeface="Poppins"/>
                <a:ea typeface="Poppins"/>
                <a:cs typeface="Poppins"/>
                <a:sym typeface="Poppins"/>
              </a:rPr>
              <a:t> SECONDS</a:t>
            </a:r>
            <a:endParaRPr sz="900">
              <a:solidFill>
                <a:srgbClr val="FFEA15"/>
              </a:solidFill>
            </a:endParaRPr>
          </a:p>
        </p:txBody>
      </p:sp>
      <p:sp>
        <p:nvSpPr>
          <p:cNvPr id="240" name="Google Shape;240;p44"/>
          <p:cNvSpPr txBox="1"/>
          <p:nvPr/>
        </p:nvSpPr>
        <p:spPr>
          <a:xfrm>
            <a:off x="3742799" y="1355260"/>
            <a:ext cx="1658400" cy="40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200">
                <a:solidFill>
                  <a:srgbClr val="FFEA15"/>
                </a:solidFill>
                <a:latin typeface="Nunito Sans"/>
                <a:ea typeface="Nunito Sans"/>
                <a:cs typeface="Nunito Sans"/>
                <a:sym typeface="Nunito Sans"/>
              </a:rPr>
              <a:t>13 DAYS</a:t>
            </a:r>
            <a:endParaRPr sz="900">
              <a:solidFill>
                <a:srgbClr val="FFEA15"/>
              </a:solidFill>
              <a:latin typeface="Nunito Sans"/>
              <a:ea typeface="Nunito Sans"/>
              <a:cs typeface="Nunito Sans"/>
              <a:sym typeface="Nunito Sans"/>
            </a:endParaRPr>
          </a:p>
        </p:txBody>
      </p:sp>
      <p:sp>
        <p:nvSpPr>
          <p:cNvPr id="241" name="Google Shape;241;p44"/>
          <p:cNvSpPr txBox="1"/>
          <p:nvPr/>
        </p:nvSpPr>
        <p:spPr>
          <a:xfrm>
            <a:off x="3555763" y="1944230"/>
            <a:ext cx="2032500" cy="40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200">
                <a:solidFill>
                  <a:srgbClr val="FFEA15"/>
                </a:solidFill>
                <a:latin typeface="Poppins"/>
                <a:ea typeface="Poppins"/>
                <a:cs typeface="Poppins"/>
                <a:sym typeface="Poppins"/>
              </a:rPr>
              <a:t>101 HOURS</a:t>
            </a:r>
            <a:endParaRPr sz="900">
              <a:solidFill>
                <a:srgbClr val="FFEA15"/>
              </a:solidFill>
            </a:endParaRPr>
          </a:p>
        </p:txBody>
      </p:sp>
      <p:sp>
        <p:nvSpPr>
          <p:cNvPr id="242" name="Google Shape;242;p44"/>
          <p:cNvSpPr txBox="1"/>
          <p:nvPr/>
        </p:nvSpPr>
        <p:spPr>
          <a:xfrm>
            <a:off x="3069469" y="2583576"/>
            <a:ext cx="2980200" cy="40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200">
                <a:solidFill>
                  <a:srgbClr val="FFEA15"/>
                </a:solidFill>
                <a:latin typeface="Poppins"/>
                <a:ea typeface="Poppins"/>
                <a:cs typeface="Poppins"/>
                <a:sym typeface="Poppins"/>
              </a:rPr>
              <a:t>6060 MINUTES</a:t>
            </a:r>
            <a:endParaRPr sz="900">
              <a:solidFill>
                <a:srgbClr val="FFEA15"/>
              </a:solidFill>
            </a:endParaRPr>
          </a:p>
        </p:txBody>
      </p:sp>
      <p:sp>
        <p:nvSpPr>
          <p:cNvPr id="243" name="Google Shape;243;p44"/>
          <p:cNvSpPr/>
          <p:nvPr/>
        </p:nvSpPr>
        <p:spPr>
          <a:xfrm>
            <a:off x="1535769" y="3823122"/>
            <a:ext cx="6022500" cy="567600"/>
          </a:xfrm>
          <a:prstGeom prst="trapezoid">
            <a:avLst>
              <a:gd fmla="val 75512" name="adj"/>
            </a:avLst>
          </a:prstGeom>
          <a:solidFill>
            <a:schemeClr val="accent1"/>
          </a:solidFill>
          <a:ln cap="flat" cmpd="sng" w="2857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44" name="Google Shape;244;p44"/>
          <p:cNvSpPr/>
          <p:nvPr/>
        </p:nvSpPr>
        <p:spPr>
          <a:xfrm>
            <a:off x="4022316" y="542436"/>
            <a:ext cx="1102500" cy="676200"/>
          </a:xfrm>
          <a:prstGeom prst="triangle">
            <a:avLst>
              <a:gd fmla="val 47763" name="adj"/>
            </a:avLst>
          </a:prstGeom>
          <a:solidFill>
            <a:schemeClr val="accent1"/>
          </a:solidFill>
          <a:ln cap="flat" cmpd="sng" w="2857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45" name="Google Shape;245;p44"/>
          <p:cNvSpPr txBox="1"/>
          <p:nvPr/>
        </p:nvSpPr>
        <p:spPr>
          <a:xfrm>
            <a:off x="1926676" y="3817177"/>
            <a:ext cx="5293800" cy="5676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2400"/>
              <a:buFont typeface="Poppins"/>
              <a:buNone/>
            </a:pPr>
            <a:r>
              <a:rPr i="0" lang="en" sz="2200" cap="none">
                <a:solidFill>
                  <a:srgbClr val="FFEA15"/>
                </a:solidFill>
                <a:latin typeface="Nunito Sans"/>
                <a:ea typeface="Nunito Sans"/>
                <a:cs typeface="Nunito Sans"/>
                <a:sym typeface="Nunito Sans"/>
              </a:rPr>
              <a:t>LIMITLESS KNOWLEDGE</a:t>
            </a:r>
            <a:endParaRPr sz="900">
              <a:solidFill>
                <a:srgbClr val="FFEA15"/>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500"/>
                                        <p:tgtEl>
                                          <p:spTgt spid="234"/>
                                        </p:tgtEl>
                                        <p:attrNameLst>
                                          <p:attrName>ppt_w</p:attrName>
                                        </p:attrNameLst>
                                      </p:cBhvr>
                                      <p:tavLst>
                                        <p:tav fmla="" tm="0">
                                          <p:val>
                                            <p:strVal val="0"/>
                                          </p:val>
                                        </p:tav>
                                        <p:tav fmla="" tm="100000">
                                          <p:val>
                                            <p:strVal val="#ppt_w"/>
                                          </p:val>
                                        </p:tav>
                                      </p:tavLst>
                                    </p:anim>
                                    <p:anim calcmode="lin" valueType="num">
                                      <p:cBhvr additive="base">
                                        <p:cTn dur="500"/>
                                        <p:tgtEl>
                                          <p:spTgt spid="23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500"/>
                                        <p:tgtEl>
                                          <p:spTgt spid="244"/>
                                        </p:tgtEl>
                                        <p:attrNameLst>
                                          <p:attrName>ppt_w</p:attrName>
                                        </p:attrNameLst>
                                      </p:cBhvr>
                                      <p:tavLst>
                                        <p:tav fmla="" tm="0">
                                          <p:val>
                                            <p:strVal val="0"/>
                                          </p:val>
                                        </p:tav>
                                        <p:tav fmla="" tm="100000">
                                          <p:val>
                                            <p:strVal val="#ppt_w"/>
                                          </p:val>
                                        </p:tav>
                                      </p:tavLst>
                                    </p:anim>
                                    <p:anim calcmode="lin" valueType="num">
                                      <p:cBhvr additive="base">
                                        <p:cTn dur="500"/>
                                        <p:tgtEl>
                                          <p:spTgt spid="24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500"/>
                                        <p:tgtEl>
                                          <p:spTgt spid="240"/>
                                        </p:tgtEl>
                                        <p:attrNameLst>
                                          <p:attrName>ppt_w</p:attrName>
                                        </p:attrNameLst>
                                      </p:cBhvr>
                                      <p:tavLst>
                                        <p:tav fmla="" tm="0">
                                          <p:val>
                                            <p:strVal val="0"/>
                                          </p:val>
                                        </p:tav>
                                        <p:tav fmla="" tm="100000">
                                          <p:val>
                                            <p:strVal val="#ppt_w"/>
                                          </p:val>
                                        </p:tav>
                                      </p:tavLst>
                                    </p:anim>
                                    <p:anim calcmode="lin" valueType="num">
                                      <p:cBhvr additive="base">
                                        <p:cTn dur="500"/>
                                        <p:tgtEl>
                                          <p:spTgt spid="2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500"/>
                                        <p:tgtEl>
                                          <p:spTgt spid="238"/>
                                        </p:tgtEl>
                                        <p:attrNameLst>
                                          <p:attrName>ppt_w</p:attrName>
                                        </p:attrNameLst>
                                      </p:cBhvr>
                                      <p:tavLst>
                                        <p:tav fmla="" tm="0">
                                          <p:val>
                                            <p:strVal val="0"/>
                                          </p:val>
                                        </p:tav>
                                        <p:tav fmla="" tm="100000">
                                          <p:val>
                                            <p:strVal val="#ppt_w"/>
                                          </p:val>
                                        </p:tav>
                                      </p:tavLst>
                                    </p:anim>
                                    <p:anim calcmode="lin" valueType="num">
                                      <p:cBhvr additive="base">
                                        <p:cTn dur="500"/>
                                        <p:tgtEl>
                                          <p:spTgt spid="23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500"/>
                                        <p:tgtEl>
                                          <p:spTgt spid="241"/>
                                        </p:tgtEl>
                                        <p:attrNameLst>
                                          <p:attrName>ppt_w</p:attrName>
                                        </p:attrNameLst>
                                      </p:cBhvr>
                                      <p:tavLst>
                                        <p:tav fmla="" tm="0">
                                          <p:val>
                                            <p:strVal val="0"/>
                                          </p:val>
                                        </p:tav>
                                        <p:tav fmla="" tm="100000">
                                          <p:val>
                                            <p:strVal val="#ppt_w"/>
                                          </p:val>
                                        </p:tav>
                                      </p:tavLst>
                                    </p:anim>
                                    <p:anim calcmode="lin" valueType="num">
                                      <p:cBhvr additive="base">
                                        <p:cTn dur="500"/>
                                        <p:tgtEl>
                                          <p:spTgt spid="24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500"/>
                                        <p:tgtEl>
                                          <p:spTgt spid="237"/>
                                        </p:tgtEl>
                                        <p:attrNameLst>
                                          <p:attrName>ppt_w</p:attrName>
                                        </p:attrNameLst>
                                      </p:cBhvr>
                                      <p:tavLst>
                                        <p:tav fmla="" tm="0">
                                          <p:val>
                                            <p:strVal val="0"/>
                                          </p:val>
                                        </p:tav>
                                        <p:tav fmla="" tm="100000">
                                          <p:val>
                                            <p:strVal val="#ppt_w"/>
                                          </p:val>
                                        </p:tav>
                                      </p:tavLst>
                                    </p:anim>
                                    <p:anim calcmode="lin" valueType="num">
                                      <p:cBhvr additive="base">
                                        <p:cTn dur="500"/>
                                        <p:tgtEl>
                                          <p:spTgt spid="23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ppt_w</p:attrName>
                                        </p:attrNameLst>
                                      </p:cBhvr>
                                      <p:tavLst>
                                        <p:tav fmla="" tm="0">
                                          <p:val>
                                            <p:strVal val="0"/>
                                          </p:val>
                                        </p:tav>
                                        <p:tav fmla="" tm="100000">
                                          <p:val>
                                            <p:strVal val="#ppt_w"/>
                                          </p:val>
                                        </p:tav>
                                      </p:tavLst>
                                    </p:anim>
                                    <p:anim calcmode="lin" valueType="num">
                                      <p:cBhvr additive="base">
                                        <p:cTn dur="500"/>
                                        <p:tgtEl>
                                          <p:spTgt spid="2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500"/>
                                        <p:tgtEl>
                                          <p:spTgt spid="236"/>
                                        </p:tgtEl>
                                        <p:attrNameLst>
                                          <p:attrName>ppt_w</p:attrName>
                                        </p:attrNameLst>
                                      </p:cBhvr>
                                      <p:tavLst>
                                        <p:tav fmla="" tm="0">
                                          <p:val>
                                            <p:strVal val="0"/>
                                          </p:val>
                                        </p:tav>
                                        <p:tav fmla="" tm="100000">
                                          <p:val>
                                            <p:strVal val="#ppt_w"/>
                                          </p:val>
                                        </p:tav>
                                      </p:tavLst>
                                    </p:anim>
                                    <p:anim calcmode="lin" valueType="num">
                                      <p:cBhvr additive="base">
                                        <p:cTn dur="500"/>
                                        <p:tgtEl>
                                          <p:spTgt spid="23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500"/>
                                        <p:tgtEl>
                                          <p:spTgt spid="239"/>
                                        </p:tgtEl>
                                        <p:attrNameLst>
                                          <p:attrName>ppt_w</p:attrName>
                                        </p:attrNameLst>
                                      </p:cBhvr>
                                      <p:tavLst>
                                        <p:tav fmla="" tm="0">
                                          <p:val>
                                            <p:strVal val="0"/>
                                          </p:val>
                                        </p:tav>
                                        <p:tav fmla="" tm="100000">
                                          <p:val>
                                            <p:strVal val="#ppt_w"/>
                                          </p:val>
                                        </p:tav>
                                      </p:tavLst>
                                    </p:anim>
                                    <p:anim calcmode="lin" valueType="num">
                                      <p:cBhvr additive="base">
                                        <p:cTn dur="500"/>
                                        <p:tgtEl>
                                          <p:spTgt spid="2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500"/>
                                        <p:tgtEl>
                                          <p:spTgt spid="235"/>
                                        </p:tgtEl>
                                        <p:attrNameLst>
                                          <p:attrName>ppt_w</p:attrName>
                                        </p:attrNameLst>
                                      </p:cBhvr>
                                      <p:tavLst>
                                        <p:tav fmla="" tm="0">
                                          <p:val>
                                            <p:strVal val="0"/>
                                          </p:val>
                                        </p:tav>
                                        <p:tav fmla="" tm="100000">
                                          <p:val>
                                            <p:strVal val="#ppt_w"/>
                                          </p:val>
                                        </p:tav>
                                      </p:tavLst>
                                    </p:anim>
                                    <p:anim calcmode="lin" valueType="num">
                                      <p:cBhvr additive="base">
                                        <p:cTn dur="500"/>
                                        <p:tgtEl>
                                          <p:spTgt spid="23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500"/>
                                        <p:tgtEl>
                                          <p:spTgt spid="245"/>
                                        </p:tgtEl>
                                        <p:attrNameLst>
                                          <p:attrName>ppt_w</p:attrName>
                                        </p:attrNameLst>
                                      </p:cBhvr>
                                      <p:tavLst>
                                        <p:tav fmla="" tm="0">
                                          <p:val>
                                            <p:strVal val="0"/>
                                          </p:val>
                                        </p:tav>
                                        <p:tav fmla="" tm="100000">
                                          <p:val>
                                            <p:strVal val="#ppt_w"/>
                                          </p:val>
                                        </p:tav>
                                      </p:tavLst>
                                    </p:anim>
                                    <p:anim calcmode="lin" valueType="num">
                                      <p:cBhvr additive="base">
                                        <p:cTn dur="500"/>
                                        <p:tgtEl>
                                          <p:spTgt spid="2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ppt_w</p:attrName>
                                        </p:attrNameLst>
                                      </p:cBhvr>
                                      <p:tavLst>
                                        <p:tav fmla="" tm="0">
                                          <p:val>
                                            <p:strVal val="0"/>
                                          </p:val>
                                        </p:tav>
                                        <p:tav fmla="" tm="100000">
                                          <p:val>
                                            <p:strVal val="#ppt_w"/>
                                          </p:val>
                                        </p:tav>
                                      </p:tavLst>
                                    </p:anim>
                                    <p:anim calcmode="lin" valueType="num">
                                      <p:cBhvr additive="base">
                                        <p:cTn dur="500"/>
                                        <p:tgtEl>
                                          <p:spTgt spid="24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txBox="1"/>
          <p:nvPr>
            <p:ph type="ctrTitle"/>
          </p:nvPr>
        </p:nvSpPr>
        <p:spPr>
          <a:xfrm>
            <a:off x="264775" y="0"/>
            <a:ext cx="2960700" cy="79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lang="en" sz="3000">
                <a:latin typeface="Nunito Sans"/>
                <a:ea typeface="Nunito Sans"/>
                <a:cs typeface="Nunito Sans"/>
                <a:sym typeface="Nunito Sans"/>
              </a:rPr>
              <a:t>Action Plan</a:t>
            </a:r>
            <a:endParaRPr sz="3000">
              <a:latin typeface="Nunito Sans"/>
              <a:ea typeface="Nunito Sans"/>
              <a:cs typeface="Nunito Sans"/>
              <a:sym typeface="Nunito Sans"/>
            </a:endParaRPr>
          </a:p>
        </p:txBody>
      </p:sp>
      <p:graphicFrame>
        <p:nvGraphicFramePr>
          <p:cNvPr id="251" name="Google Shape;251;p45"/>
          <p:cNvGraphicFramePr/>
          <p:nvPr/>
        </p:nvGraphicFramePr>
        <p:xfrm>
          <a:off x="348275" y="1030435"/>
          <a:ext cx="3000000" cy="3000000"/>
        </p:xfrm>
        <a:graphic>
          <a:graphicData uri="http://schemas.openxmlformats.org/drawingml/2006/table">
            <a:tbl>
              <a:tblPr>
                <a:noFill/>
                <a:tableStyleId>{F1D68088-BD10-4D47-8906-3BDD318C0935}</a:tableStyleId>
              </a:tblPr>
              <a:tblGrid>
                <a:gridCol w="1866600"/>
                <a:gridCol w="3297150"/>
                <a:gridCol w="2581850"/>
              </a:tblGrid>
              <a:tr h="4331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Nunito Sans"/>
                        <a:ea typeface="Nunito Sans"/>
                        <a:cs typeface="Nunito Sans"/>
                        <a:sym typeface="Nunito Sans"/>
                      </a:endParaRPr>
                    </a:p>
                  </a:txBody>
                  <a:tcPr marT="91425" marB="91425" marR="91425" marL="91425">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Nunito Sans"/>
                          <a:ea typeface="Nunito Sans"/>
                          <a:cs typeface="Nunito Sans"/>
                          <a:sym typeface="Nunito Sans"/>
                        </a:rPr>
                        <a:t>Modules</a:t>
                      </a:r>
                      <a:endParaRPr b="1" sz="1400" u="none" cap="none" strike="noStrike">
                        <a:latin typeface="Nunito Sans"/>
                        <a:ea typeface="Nunito Sans"/>
                        <a:cs typeface="Nunito Sans"/>
                        <a:sym typeface="Nunito Sans"/>
                      </a:endParaRPr>
                    </a:p>
                  </a:txBody>
                  <a:tcPr marT="91425" marB="91425" marR="91425" marL="91425">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Nunito Sans"/>
                          <a:ea typeface="Nunito Sans"/>
                          <a:cs typeface="Nunito Sans"/>
                          <a:sym typeface="Nunito Sans"/>
                        </a:rPr>
                        <a:t>Description</a:t>
                      </a:r>
                      <a:endParaRPr b="1" sz="1400" u="none" cap="none" strike="noStrike">
                        <a:latin typeface="Nunito Sans"/>
                        <a:ea typeface="Nunito Sans"/>
                        <a:cs typeface="Nunito Sans"/>
                        <a:sym typeface="Nunito Sans"/>
                      </a:endParaRPr>
                    </a:p>
                  </a:txBody>
                  <a:tcPr marT="91425" marB="91425" marR="91425" marL="91425">
                    <a:solidFill>
                      <a:srgbClr val="B6D7A8"/>
                    </a:solidFill>
                  </a:tcPr>
                </a:tc>
              </a:tr>
              <a:tr h="10771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Nunito Sans"/>
                          <a:ea typeface="Nunito Sans"/>
                          <a:cs typeface="Nunito Sans"/>
                          <a:sym typeface="Nunito Sans"/>
                        </a:rPr>
                        <a:t>Week 1 </a:t>
                      </a:r>
                      <a:endParaRPr b="1" sz="1400" u="none" cap="none" strike="noStrike">
                        <a:latin typeface="Nunito Sans"/>
                        <a:ea typeface="Nunito Sans"/>
                        <a:cs typeface="Nunito Sans"/>
                        <a:sym typeface="Nunito Sans"/>
                      </a:endParaRPr>
                    </a:p>
                  </a:txBody>
                  <a:tcPr marT="91425" marB="91425" marR="91425" marL="91425"/>
                </a:tc>
                <a:tc>
                  <a:txBody>
                    <a:bodyPr/>
                    <a:lstStyle/>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UNIX</a:t>
                      </a:r>
                      <a:endParaRPr sz="1400" u="none" cap="none" strike="noStrike">
                        <a:latin typeface="Nunito Sans"/>
                        <a:ea typeface="Nunito Sans"/>
                        <a:cs typeface="Nunito Sans"/>
                        <a:sym typeface="Nunito Sans"/>
                      </a:endParaRPr>
                    </a:p>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GIT</a:t>
                      </a:r>
                      <a:endParaRPr sz="1400" u="none" cap="none" strike="noStrike">
                        <a:latin typeface="Nunito Sans"/>
                        <a:ea typeface="Nunito Sans"/>
                        <a:cs typeface="Nunito Sans"/>
                        <a:sym typeface="Nunito Sans"/>
                      </a:endParaRPr>
                    </a:p>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UML Diagrams</a:t>
                      </a:r>
                      <a:endParaRPr sz="1400" u="none" cap="none" strike="noStrike">
                        <a:latin typeface="Nunito Sans"/>
                        <a:ea typeface="Nunito Sans"/>
                        <a:cs typeface="Nunito Sans"/>
                        <a:sym typeface="Nunito Sans"/>
                      </a:endParaRPr>
                    </a:p>
                    <a:p>
                      <a:pPr indent="0" lvl="0" marL="457200" marR="0" rtl="0" algn="l">
                        <a:lnSpc>
                          <a:spcPct val="100000"/>
                        </a:lnSpc>
                        <a:spcBef>
                          <a:spcPts val="0"/>
                        </a:spcBef>
                        <a:spcAft>
                          <a:spcPts val="0"/>
                        </a:spcAft>
                        <a:buClr>
                          <a:srgbClr val="000000"/>
                        </a:buClr>
                        <a:buSzPts val="1400"/>
                        <a:buFont typeface="Arial"/>
                        <a:buNone/>
                      </a:pPr>
                      <a:r>
                        <a:t/>
                      </a:r>
                      <a:endParaRPr sz="1400" u="none" cap="none" strike="noStrike">
                        <a:latin typeface="Nunito Sans"/>
                        <a:ea typeface="Nunito Sans"/>
                        <a:cs typeface="Nunito Sans"/>
                        <a:sym typeface="Nunito Sans"/>
                      </a:endParaRPr>
                    </a:p>
                  </a:txBody>
                  <a:tcPr marT="91425" marB="91425" marR="91425" marL="91425"/>
                </a:tc>
                <a:tc>
                  <a:txBody>
                    <a:bodyPr/>
                    <a:lstStyle/>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Understanding Unix and Git commands</a:t>
                      </a:r>
                      <a:endParaRPr sz="1400" u="none" cap="none" strike="noStrike">
                        <a:latin typeface="Nunito Sans"/>
                        <a:ea typeface="Nunito Sans"/>
                        <a:cs typeface="Nunito Sans"/>
                        <a:sym typeface="Nunito Sans"/>
                      </a:endParaRPr>
                    </a:p>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Requirement understanding &amp; diagram design</a:t>
                      </a:r>
                      <a:endParaRPr sz="1400" u="none" cap="none" strike="noStrike">
                        <a:latin typeface="Nunito Sans"/>
                        <a:ea typeface="Nunito Sans"/>
                        <a:cs typeface="Nunito Sans"/>
                        <a:sym typeface="Nunito Sans"/>
                      </a:endParaRPr>
                    </a:p>
                  </a:txBody>
                  <a:tcPr marT="91425" marB="91425" marR="91425" marL="91425"/>
                </a:tc>
              </a:tr>
              <a:tr h="1857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Nunito Sans"/>
                          <a:ea typeface="Nunito Sans"/>
                          <a:cs typeface="Nunito Sans"/>
                          <a:sym typeface="Nunito Sans"/>
                        </a:rPr>
                        <a:t>Week 2</a:t>
                      </a:r>
                      <a:endParaRPr b="1" sz="1400" u="none" cap="none" strike="noStrike">
                        <a:latin typeface="Nunito Sans"/>
                        <a:ea typeface="Nunito Sans"/>
                        <a:cs typeface="Nunito Sans"/>
                        <a:sym typeface="Nunito Sans"/>
                      </a:endParaRPr>
                    </a:p>
                  </a:txBody>
                  <a:tcPr marT="91425" marB="91425" marR="91425" marL="91425"/>
                </a:tc>
                <a:tc>
                  <a:txBody>
                    <a:bodyPr/>
                    <a:lstStyle/>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Java 8</a:t>
                      </a:r>
                      <a:endParaRPr sz="1400" u="none" cap="none" strike="noStrike">
                        <a:latin typeface="Nunito Sans"/>
                        <a:ea typeface="Nunito Sans"/>
                        <a:cs typeface="Nunito Sans"/>
                        <a:sym typeface="Nunito Sans"/>
                      </a:endParaRPr>
                    </a:p>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Exception Handling</a:t>
                      </a:r>
                      <a:endParaRPr sz="1400" u="none" cap="none" strike="noStrike">
                        <a:latin typeface="Nunito Sans"/>
                        <a:ea typeface="Nunito Sans"/>
                        <a:cs typeface="Nunito Sans"/>
                        <a:sym typeface="Nunito Sans"/>
                      </a:endParaRPr>
                    </a:p>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SQL</a:t>
                      </a:r>
                      <a:endParaRPr sz="1400" u="none" cap="none" strike="noStrike">
                        <a:latin typeface="Nunito Sans"/>
                        <a:ea typeface="Nunito Sans"/>
                        <a:cs typeface="Nunito Sans"/>
                        <a:sym typeface="Nunito Sans"/>
                      </a:endParaRPr>
                    </a:p>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Jersey &amp; DropWizard</a:t>
                      </a:r>
                      <a:endParaRPr sz="1400" u="none" cap="none" strike="noStrike">
                        <a:latin typeface="Nunito Sans"/>
                        <a:ea typeface="Nunito Sans"/>
                        <a:cs typeface="Nunito Sans"/>
                        <a:sym typeface="Nunito Sans"/>
                      </a:endParaRPr>
                    </a:p>
                  </a:txBody>
                  <a:tcPr marT="91425" marB="91425" marR="91425" marL="91425"/>
                </a:tc>
                <a:tc>
                  <a:txBody>
                    <a:bodyPr/>
                    <a:lstStyle/>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Developing a POS application using Java &amp; MySQL</a:t>
                      </a:r>
                      <a:endParaRPr sz="1400" u="none" cap="none" strike="noStrike">
                        <a:latin typeface="Nunito Sans"/>
                        <a:ea typeface="Nunito Sans"/>
                        <a:cs typeface="Nunito Sans"/>
                        <a:sym typeface="Nunito Sans"/>
                      </a:endParaRPr>
                    </a:p>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Understanding Java 8 features and collections</a:t>
                      </a:r>
                      <a:endParaRPr sz="1400" u="none" cap="none" strike="noStrike">
                        <a:latin typeface="Nunito Sans"/>
                        <a:ea typeface="Nunito Sans"/>
                        <a:cs typeface="Nunito Sans"/>
                        <a:sym typeface="Nunito Sans"/>
                      </a:endParaRPr>
                    </a:p>
                    <a:p>
                      <a:pPr indent="-317500" lvl="0" marL="457200" marR="0" rtl="0" algn="l">
                        <a:lnSpc>
                          <a:spcPct val="100000"/>
                        </a:lnSpc>
                        <a:spcBef>
                          <a:spcPts val="0"/>
                        </a:spcBef>
                        <a:spcAft>
                          <a:spcPts val="0"/>
                        </a:spcAft>
                        <a:buClr>
                          <a:srgbClr val="000000"/>
                        </a:buClr>
                        <a:buSzPts val="1400"/>
                        <a:buFont typeface="Nunito Sans"/>
                        <a:buChar char="➔"/>
                      </a:pPr>
                      <a:r>
                        <a:rPr lang="en" sz="1400" u="none" cap="none" strike="noStrike">
                          <a:latin typeface="Nunito Sans"/>
                          <a:ea typeface="Nunito Sans"/>
                          <a:cs typeface="Nunito Sans"/>
                          <a:sym typeface="Nunito Sans"/>
                        </a:rPr>
                        <a:t>REST API development using Jersey and Drop Wizard framework</a:t>
                      </a:r>
                      <a:endParaRPr sz="1400" u="none" cap="none" strike="noStrike">
                        <a:latin typeface="Nunito Sans"/>
                        <a:ea typeface="Nunito Sans"/>
                        <a:cs typeface="Nunito Sans"/>
                        <a:sym typeface="Nunito Sans"/>
                      </a:endParaRPr>
                    </a:p>
                  </a:txBody>
                  <a:tcPr marT="91425" marB="91425" marR="91425" marL="91425"/>
                </a:tc>
              </a:tr>
            </a:tbl>
          </a:graphicData>
        </a:graphic>
      </p:graphicFrame>
      <p:cxnSp>
        <p:nvCxnSpPr>
          <p:cNvPr id="252" name="Google Shape;252;p45"/>
          <p:cNvCxnSpPr/>
          <p:nvPr/>
        </p:nvCxnSpPr>
        <p:spPr>
          <a:xfrm flipH="1" rot="10800000">
            <a:off x="264775" y="716688"/>
            <a:ext cx="2135400" cy="5100"/>
          </a:xfrm>
          <a:prstGeom prst="straightConnector1">
            <a:avLst/>
          </a:prstGeom>
          <a:noFill/>
          <a:ln cap="flat" cmpd="sng" w="28575">
            <a:solidFill>
              <a:srgbClr val="FFFF00"/>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idx="12" type="sldNum"/>
          </p:nvPr>
        </p:nvSpPr>
        <p:spPr>
          <a:xfrm>
            <a:off x="8421624" y="4732020"/>
            <a:ext cx="205800" cy="69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46"/>
          <p:cNvSpPr/>
          <p:nvPr/>
        </p:nvSpPr>
        <p:spPr>
          <a:xfrm>
            <a:off x="6369705" y="2652214"/>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FF0000"/>
              </a:solidFill>
              <a:latin typeface="Poppins"/>
              <a:ea typeface="Poppins"/>
              <a:cs typeface="Poppins"/>
              <a:sym typeface="Poppins"/>
            </a:endParaRPr>
          </a:p>
        </p:txBody>
      </p:sp>
      <p:sp>
        <p:nvSpPr>
          <p:cNvPr id="260" name="Google Shape;260;p46"/>
          <p:cNvSpPr/>
          <p:nvPr/>
        </p:nvSpPr>
        <p:spPr>
          <a:xfrm>
            <a:off x="5522832" y="3305041"/>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261" name="Google Shape;261;p46"/>
          <p:cNvSpPr/>
          <p:nvPr/>
        </p:nvSpPr>
        <p:spPr>
          <a:xfrm>
            <a:off x="4739174" y="3799819"/>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A5A5A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262" name="Google Shape;262;p46"/>
          <p:cNvSpPr/>
          <p:nvPr/>
        </p:nvSpPr>
        <p:spPr>
          <a:xfrm>
            <a:off x="4052198" y="4329530"/>
            <a:ext cx="262592" cy="243271"/>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7F7F7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263" name="Google Shape;263;p46"/>
          <p:cNvSpPr txBox="1"/>
          <p:nvPr/>
        </p:nvSpPr>
        <p:spPr>
          <a:xfrm>
            <a:off x="7195850" y="1802925"/>
            <a:ext cx="1527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solidFill>
                  <a:schemeClr val="dk1"/>
                </a:solidFill>
                <a:latin typeface="Poppins"/>
                <a:ea typeface="Poppins"/>
                <a:cs typeface="Poppins"/>
                <a:sym typeface="Poppins"/>
              </a:rPr>
              <a:t>P</a:t>
            </a:r>
            <a:r>
              <a:rPr b="1" lang="en" sz="1400">
                <a:solidFill>
                  <a:schemeClr val="dk1"/>
                </a:solidFill>
                <a:latin typeface="Poppins"/>
                <a:ea typeface="Poppins"/>
                <a:cs typeface="Poppins"/>
                <a:sym typeface="Poppins"/>
              </a:rPr>
              <a:t>roject Demo </a:t>
            </a:r>
            <a:endParaRPr b="1" sz="1400">
              <a:solidFill>
                <a:schemeClr val="dk1"/>
              </a:solidFill>
              <a:latin typeface="Poppins"/>
              <a:ea typeface="Poppins"/>
              <a:cs typeface="Poppins"/>
              <a:sym typeface="Poppins"/>
            </a:endParaRPr>
          </a:p>
        </p:txBody>
      </p:sp>
      <p:sp>
        <p:nvSpPr>
          <p:cNvPr id="264" name="Google Shape;264;p46"/>
          <p:cNvSpPr txBox="1"/>
          <p:nvPr/>
        </p:nvSpPr>
        <p:spPr>
          <a:xfrm>
            <a:off x="4572006" y="4511621"/>
            <a:ext cx="2525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Poppins"/>
                <a:ea typeface="Poppins"/>
                <a:cs typeface="Poppins"/>
                <a:sym typeface="Poppins"/>
              </a:rPr>
              <a:t>Understanding Project Goals</a:t>
            </a:r>
            <a:endParaRPr b="1" sz="1400">
              <a:solidFill>
                <a:schemeClr val="dk1"/>
              </a:solidFill>
              <a:latin typeface="Poppins"/>
              <a:ea typeface="Poppins"/>
              <a:cs typeface="Poppins"/>
              <a:sym typeface="Poppins"/>
            </a:endParaRPr>
          </a:p>
        </p:txBody>
      </p:sp>
      <p:sp>
        <p:nvSpPr>
          <p:cNvPr id="265" name="Google Shape;265;p46"/>
          <p:cNvSpPr txBox="1"/>
          <p:nvPr/>
        </p:nvSpPr>
        <p:spPr>
          <a:xfrm>
            <a:off x="5199793" y="3920089"/>
            <a:ext cx="3158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Poppins"/>
                <a:ea typeface="Poppins"/>
                <a:cs typeface="Poppins"/>
                <a:sym typeface="Poppins"/>
              </a:rPr>
              <a:t>Decide the Technologies JAVA/REST</a:t>
            </a:r>
            <a:endParaRPr b="1" sz="1400">
              <a:solidFill>
                <a:schemeClr val="dk1"/>
              </a:solidFill>
              <a:latin typeface="Poppins"/>
              <a:ea typeface="Poppins"/>
              <a:cs typeface="Poppins"/>
              <a:sym typeface="Poppins"/>
            </a:endParaRPr>
          </a:p>
        </p:txBody>
      </p:sp>
      <p:sp>
        <p:nvSpPr>
          <p:cNvPr id="266" name="Google Shape;266;p46"/>
          <p:cNvSpPr txBox="1"/>
          <p:nvPr/>
        </p:nvSpPr>
        <p:spPr>
          <a:xfrm>
            <a:off x="5984236" y="3284335"/>
            <a:ext cx="2960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Poppins"/>
                <a:ea typeface="Poppins"/>
                <a:cs typeface="Poppins"/>
                <a:sym typeface="Poppins"/>
              </a:rPr>
              <a:t>Design Thinking</a:t>
            </a:r>
            <a:endParaRPr sz="1100"/>
          </a:p>
        </p:txBody>
      </p:sp>
      <p:sp>
        <p:nvSpPr>
          <p:cNvPr id="267" name="Google Shape;267;p46"/>
          <p:cNvSpPr txBox="1"/>
          <p:nvPr/>
        </p:nvSpPr>
        <p:spPr>
          <a:xfrm>
            <a:off x="6650075" y="2415950"/>
            <a:ext cx="1628700" cy="715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chemeClr val="dk1"/>
                </a:solidFill>
                <a:latin typeface="Poppins"/>
                <a:ea typeface="Poppins"/>
                <a:cs typeface="Poppins"/>
                <a:sym typeface="Poppins"/>
              </a:rPr>
              <a:t>Adapting to a developer</a:t>
            </a:r>
            <a:endParaRPr sz="1100"/>
          </a:p>
          <a:p>
            <a:pPr indent="0" lvl="0" marL="0" marR="0" rtl="0" algn="ctr">
              <a:spcBef>
                <a:spcPts val="0"/>
              </a:spcBef>
              <a:spcAft>
                <a:spcPts val="0"/>
              </a:spcAft>
              <a:buNone/>
            </a:pPr>
            <a:r>
              <a:rPr b="1" lang="en" sz="1400">
                <a:solidFill>
                  <a:schemeClr val="dk1"/>
                </a:solidFill>
                <a:latin typeface="Poppins"/>
                <a:ea typeface="Poppins"/>
                <a:cs typeface="Poppins"/>
                <a:sym typeface="Poppins"/>
              </a:rPr>
              <a:t>Mindset</a:t>
            </a:r>
            <a:endParaRPr b="1" sz="1400">
              <a:solidFill>
                <a:schemeClr val="dk1"/>
              </a:solidFill>
              <a:latin typeface="Poppins"/>
              <a:ea typeface="Poppins"/>
              <a:cs typeface="Poppins"/>
              <a:sym typeface="Poppins"/>
            </a:endParaRPr>
          </a:p>
        </p:txBody>
      </p:sp>
      <p:sp>
        <p:nvSpPr>
          <p:cNvPr id="268" name="Google Shape;268;p46"/>
          <p:cNvSpPr txBox="1"/>
          <p:nvPr/>
        </p:nvSpPr>
        <p:spPr>
          <a:xfrm>
            <a:off x="6378310" y="1795274"/>
            <a:ext cx="2454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Arial"/>
                <a:ea typeface="Arial"/>
                <a:cs typeface="Arial"/>
                <a:sym typeface="Arial"/>
              </a:rPr>
              <a:t>5</a:t>
            </a:r>
            <a:endParaRPr sz="1100"/>
          </a:p>
        </p:txBody>
      </p:sp>
      <p:sp>
        <p:nvSpPr>
          <p:cNvPr id="269" name="Google Shape;269;p46"/>
          <p:cNvSpPr txBox="1"/>
          <p:nvPr/>
        </p:nvSpPr>
        <p:spPr>
          <a:xfrm>
            <a:off x="5531432" y="2508166"/>
            <a:ext cx="2454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Arial"/>
                <a:ea typeface="Arial"/>
                <a:cs typeface="Arial"/>
                <a:sym typeface="Arial"/>
              </a:rPr>
              <a:t>4</a:t>
            </a:r>
            <a:endParaRPr sz="1100"/>
          </a:p>
        </p:txBody>
      </p:sp>
      <p:sp>
        <p:nvSpPr>
          <p:cNvPr id="270" name="Google Shape;270;p46"/>
          <p:cNvSpPr txBox="1"/>
          <p:nvPr/>
        </p:nvSpPr>
        <p:spPr>
          <a:xfrm>
            <a:off x="4747780" y="3174297"/>
            <a:ext cx="2454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Arial"/>
                <a:ea typeface="Arial"/>
                <a:cs typeface="Arial"/>
                <a:sym typeface="Arial"/>
              </a:rPr>
              <a:t>3</a:t>
            </a:r>
            <a:endParaRPr b="1" sz="1500">
              <a:solidFill>
                <a:schemeClr val="dk1"/>
              </a:solidFill>
              <a:latin typeface="Arial"/>
              <a:ea typeface="Arial"/>
              <a:cs typeface="Arial"/>
              <a:sym typeface="Arial"/>
            </a:endParaRPr>
          </a:p>
        </p:txBody>
      </p:sp>
      <p:sp>
        <p:nvSpPr>
          <p:cNvPr id="271" name="Google Shape;271;p46"/>
          <p:cNvSpPr txBox="1"/>
          <p:nvPr/>
        </p:nvSpPr>
        <p:spPr>
          <a:xfrm>
            <a:off x="4060792" y="3771444"/>
            <a:ext cx="2454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Arial"/>
                <a:ea typeface="Arial"/>
                <a:cs typeface="Arial"/>
                <a:sym typeface="Arial"/>
              </a:rPr>
              <a:t>2</a:t>
            </a:r>
            <a:endParaRPr b="1" sz="1500">
              <a:solidFill>
                <a:schemeClr val="dk1"/>
              </a:solidFill>
              <a:latin typeface="Arial"/>
              <a:ea typeface="Arial"/>
              <a:cs typeface="Arial"/>
              <a:sym typeface="Arial"/>
            </a:endParaRPr>
          </a:p>
        </p:txBody>
      </p:sp>
      <p:sp>
        <p:nvSpPr>
          <p:cNvPr id="272" name="Google Shape;272;p46"/>
          <p:cNvSpPr txBox="1"/>
          <p:nvPr/>
        </p:nvSpPr>
        <p:spPr>
          <a:xfrm>
            <a:off x="3402418" y="4301171"/>
            <a:ext cx="2454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chemeClr val="dk1"/>
                </a:solidFill>
                <a:latin typeface="Arial"/>
                <a:ea typeface="Arial"/>
                <a:cs typeface="Arial"/>
                <a:sym typeface="Arial"/>
              </a:rPr>
              <a:t>1</a:t>
            </a:r>
            <a:endParaRPr b="1" sz="1500">
              <a:solidFill>
                <a:schemeClr val="dk1"/>
              </a:solidFill>
              <a:latin typeface="Arial"/>
              <a:ea typeface="Arial"/>
              <a:cs typeface="Arial"/>
              <a:sym typeface="Arial"/>
            </a:endParaRPr>
          </a:p>
        </p:txBody>
      </p:sp>
      <p:grpSp>
        <p:nvGrpSpPr>
          <p:cNvPr id="273" name="Google Shape;273;p46"/>
          <p:cNvGrpSpPr/>
          <p:nvPr/>
        </p:nvGrpSpPr>
        <p:grpSpPr>
          <a:xfrm>
            <a:off x="4434405" y="56019"/>
            <a:ext cx="1628779" cy="731587"/>
            <a:chOff x="5996394" y="922673"/>
            <a:chExt cx="2171706" cy="975450"/>
          </a:xfrm>
        </p:grpSpPr>
        <p:sp>
          <p:nvSpPr>
            <p:cNvPr id="274" name="Google Shape;274;p46"/>
            <p:cNvSpPr/>
            <p:nvPr/>
          </p:nvSpPr>
          <p:spPr>
            <a:xfrm>
              <a:off x="5996394" y="922673"/>
              <a:ext cx="972734" cy="975450"/>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cxnSp>
          <p:nvCxnSpPr>
            <p:cNvPr id="275" name="Google Shape;275;p46"/>
            <p:cNvCxnSpPr/>
            <p:nvPr/>
          </p:nvCxnSpPr>
          <p:spPr>
            <a:xfrm>
              <a:off x="6886500" y="1876047"/>
              <a:ext cx="1281600" cy="0"/>
            </a:xfrm>
            <a:prstGeom prst="straightConnector1">
              <a:avLst/>
            </a:prstGeom>
            <a:noFill/>
            <a:ln cap="flat" cmpd="sng" w="38100">
              <a:solidFill>
                <a:srgbClr val="F2F2F2"/>
              </a:solidFill>
              <a:prstDash val="solid"/>
              <a:miter lim="800000"/>
              <a:headEnd len="sm" w="sm" type="none"/>
              <a:tailEnd len="sm" w="sm" type="none"/>
            </a:ln>
          </p:spPr>
        </p:cxnSp>
      </p:grpSp>
      <p:grpSp>
        <p:nvGrpSpPr>
          <p:cNvPr id="276" name="Google Shape;276;p46"/>
          <p:cNvGrpSpPr/>
          <p:nvPr/>
        </p:nvGrpSpPr>
        <p:grpSpPr>
          <a:xfrm>
            <a:off x="3744557" y="898085"/>
            <a:ext cx="1637940" cy="731588"/>
            <a:chOff x="5030787" y="1877265"/>
            <a:chExt cx="2183920" cy="975450"/>
          </a:xfrm>
        </p:grpSpPr>
        <p:sp>
          <p:nvSpPr>
            <p:cNvPr id="277" name="Google Shape;277;p46"/>
            <p:cNvSpPr/>
            <p:nvPr/>
          </p:nvSpPr>
          <p:spPr>
            <a:xfrm>
              <a:off x="5030787" y="1877265"/>
              <a:ext cx="972734" cy="975450"/>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cxnSp>
          <p:nvCxnSpPr>
            <p:cNvPr id="278" name="Google Shape;278;p46"/>
            <p:cNvCxnSpPr/>
            <p:nvPr/>
          </p:nvCxnSpPr>
          <p:spPr>
            <a:xfrm>
              <a:off x="5933107" y="2831458"/>
              <a:ext cx="1281600" cy="0"/>
            </a:xfrm>
            <a:prstGeom prst="straightConnector1">
              <a:avLst/>
            </a:prstGeom>
            <a:noFill/>
            <a:ln cap="flat" cmpd="sng" w="38100">
              <a:solidFill>
                <a:srgbClr val="D8D8D8"/>
              </a:solidFill>
              <a:prstDash val="solid"/>
              <a:miter lim="800000"/>
              <a:headEnd len="sm" w="sm" type="none"/>
              <a:tailEnd len="sm" w="sm" type="none"/>
            </a:ln>
          </p:spPr>
        </p:cxnSp>
      </p:grpSp>
      <p:grpSp>
        <p:nvGrpSpPr>
          <p:cNvPr id="279" name="Google Shape;279;p46"/>
          <p:cNvGrpSpPr/>
          <p:nvPr/>
        </p:nvGrpSpPr>
        <p:grpSpPr>
          <a:xfrm>
            <a:off x="2998105" y="1614901"/>
            <a:ext cx="1642856" cy="731588"/>
            <a:chOff x="4065182" y="2756022"/>
            <a:chExt cx="2190475" cy="975450"/>
          </a:xfrm>
        </p:grpSpPr>
        <p:sp>
          <p:nvSpPr>
            <p:cNvPr id="280" name="Google Shape;280;p46"/>
            <p:cNvSpPr/>
            <p:nvPr/>
          </p:nvSpPr>
          <p:spPr>
            <a:xfrm>
              <a:off x="4065182" y="2756022"/>
              <a:ext cx="972734" cy="975450"/>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cxnSp>
          <p:nvCxnSpPr>
            <p:cNvPr id="281" name="Google Shape;281;p46"/>
            <p:cNvCxnSpPr/>
            <p:nvPr/>
          </p:nvCxnSpPr>
          <p:spPr>
            <a:xfrm>
              <a:off x="4974057" y="3712008"/>
              <a:ext cx="1281600" cy="0"/>
            </a:xfrm>
            <a:prstGeom prst="straightConnector1">
              <a:avLst/>
            </a:prstGeom>
            <a:noFill/>
            <a:ln cap="flat" cmpd="sng" w="38100">
              <a:solidFill>
                <a:srgbClr val="BFBFBF"/>
              </a:solidFill>
              <a:prstDash val="solid"/>
              <a:miter lim="800000"/>
              <a:headEnd len="sm" w="sm" type="none"/>
              <a:tailEnd len="sm" w="sm" type="none"/>
            </a:ln>
          </p:spPr>
        </p:cxnSp>
      </p:grpSp>
      <p:grpSp>
        <p:nvGrpSpPr>
          <p:cNvPr id="282" name="Google Shape;282;p46"/>
          <p:cNvGrpSpPr/>
          <p:nvPr/>
        </p:nvGrpSpPr>
        <p:grpSpPr>
          <a:xfrm>
            <a:off x="2267901" y="2300934"/>
            <a:ext cx="1670332" cy="731588"/>
            <a:chOff x="3321484" y="3593750"/>
            <a:chExt cx="2227109" cy="975450"/>
          </a:xfrm>
        </p:grpSpPr>
        <p:sp>
          <p:nvSpPr>
            <p:cNvPr id="283" name="Google Shape;283;p46"/>
            <p:cNvSpPr/>
            <p:nvPr/>
          </p:nvSpPr>
          <p:spPr>
            <a:xfrm>
              <a:off x="3321484" y="3593750"/>
              <a:ext cx="972734" cy="975450"/>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A5A5A5"/>
            </a:solidFill>
            <a:ln cap="flat" cmpd="sng" w="9525">
              <a:solidFill>
                <a:srgbClr val="A5A5A5"/>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cxnSp>
          <p:nvCxnSpPr>
            <p:cNvPr id="284" name="Google Shape;284;p46"/>
            <p:cNvCxnSpPr/>
            <p:nvPr/>
          </p:nvCxnSpPr>
          <p:spPr>
            <a:xfrm>
              <a:off x="4266993" y="4549735"/>
              <a:ext cx="1281600" cy="0"/>
            </a:xfrm>
            <a:prstGeom prst="straightConnector1">
              <a:avLst/>
            </a:prstGeom>
            <a:noFill/>
            <a:ln cap="flat" cmpd="sng" w="38100">
              <a:solidFill>
                <a:srgbClr val="A5A5A5"/>
              </a:solidFill>
              <a:prstDash val="solid"/>
              <a:miter lim="800000"/>
              <a:headEnd len="sm" w="sm" type="none"/>
              <a:tailEnd len="sm" w="sm" type="none"/>
            </a:ln>
          </p:spPr>
        </p:cxnSp>
      </p:grpSp>
      <p:grpSp>
        <p:nvGrpSpPr>
          <p:cNvPr id="285" name="Google Shape;285;p46"/>
          <p:cNvGrpSpPr/>
          <p:nvPr/>
        </p:nvGrpSpPr>
        <p:grpSpPr>
          <a:xfrm>
            <a:off x="1280577" y="2921742"/>
            <a:ext cx="2037545" cy="731588"/>
            <a:chOff x="2596540" y="4354454"/>
            <a:chExt cx="2217615" cy="975450"/>
          </a:xfrm>
        </p:grpSpPr>
        <p:sp>
          <p:nvSpPr>
            <p:cNvPr id="286" name="Google Shape;286;p46"/>
            <p:cNvSpPr/>
            <p:nvPr/>
          </p:nvSpPr>
          <p:spPr>
            <a:xfrm>
              <a:off x="2596540" y="4354454"/>
              <a:ext cx="972734" cy="975450"/>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7F7F7F"/>
            </a:solidFill>
            <a:ln cap="flat" cmpd="sng" w="9525">
              <a:solidFill>
                <a:srgbClr val="7F7F7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Poppins"/>
                <a:ea typeface="Poppins"/>
                <a:cs typeface="Poppins"/>
                <a:sym typeface="Poppins"/>
              </a:endParaRPr>
            </a:p>
          </p:txBody>
        </p:sp>
        <p:cxnSp>
          <p:nvCxnSpPr>
            <p:cNvPr id="287" name="Google Shape;287;p46"/>
            <p:cNvCxnSpPr/>
            <p:nvPr/>
          </p:nvCxnSpPr>
          <p:spPr>
            <a:xfrm>
              <a:off x="3532555" y="5307007"/>
              <a:ext cx="1281600" cy="0"/>
            </a:xfrm>
            <a:prstGeom prst="straightConnector1">
              <a:avLst/>
            </a:prstGeom>
            <a:noFill/>
            <a:ln cap="flat" cmpd="sng" w="38100">
              <a:solidFill>
                <a:srgbClr val="7F7F7F"/>
              </a:solidFill>
              <a:prstDash val="solid"/>
              <a:miter lim="800000"/>
              <a:headEnd len="sm" w="sm" type="none"/>
              <a:tailEnd len="sm" w="sm" type="none"/>
            </a:ln>
          </p:spPr>
        </p:cxnSp>
      </p:grpSp>
      <p:sp>
        <p:nvSpPr>
          <p:cNvPr id="288" name="Google Shape;288;p46"/>
          <p:cNvSpPr/>
          <p:nvPr/>
        </p:nvSpPr>
        <p:spPr>
          <a:xfrm>
            <a:off x="4390910" y="319517"/>
            <a:ext cx="816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Poppins"/>
                <a:ea typeface="Poppins"/>
                <a:cs typeface="Poppins"/>
                <a:sym typeface="Poppins"/>
              </a:rPr>
              <a:t>Demo</a:t>
            </a:r>
            <a:endParaRPr sz="1100">
              <a:solidFill>
                <a:schemeClr val="lt1"/>
              </a:solidFill>
              <a:latin typeface="Poppins"/>
              <a:ea typeface="Poppins"/>
              <a:cs typeface="Poppins"/>
              <a:sym typeface="Poppins"/>
            </a:endParaRPr>
          </a:p>
        </p:txBody>
      </p:sp>
      <p:sp>
        <p:nvSpPr>
          <p:cNvPr id="289" name="Google Shape;289;p46"/>
          <p:cNvSpPr/>
          <p:nvPr/>
        </p:nvSpPr>
        <p:spPr>
          <a:xfrm>
            <a:off x="3720377" y="1137397"/>
            <a:ext cx="816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191919"/>
                </a:solidFill>
                <a:latin typeface="Poppins"/>
                <a:ea typeface="Poppins"/>
                <a:cs typeface="Poppins"/>
                <a:sym typeface="Poppins"/>
              </a:rPr>
              <a:t>Mindset</a:t>
            </a:r>
            <a:endParaRPr sz="1100">
              <a:solidFill>
                <a:srgbClr val="191919"/>
              </a:solidFill>
              <a:latin typeface="Poppins"/>
              <a:ea typeface="Poppins"/>
              <a:cs typeface="Poppins"/>
              <a:sym typeface="Poppins"/>
            </a:endParaRPr>
          </a:p>
        </p:txBody>
      </p:sp>
      <p:sp>
        <p:nvSpPr>
          <p:cNvPr id="290" name="Google Shape;290;p46"/>
          <p:cNvSpPr/>
          <p:nvPr/>
        </p:nvSpPr>
        <p:spPr>
          <a:xfrm>
            <a:off x="1167544" y="3165919"/>
            <a:ext cx="1045200" cy="243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Poppins"/>
                <a:ea typeface="Poppins"/>
                <a:cs typeface="Poppins"/>
                <a:sym typeface="Poppins"/>
              </a:rPr>
              <a:t>Comprehend</a:t>
            </a:r>
            <a:endParaRPr sz="900">
              <a:solidFill>
                <a:schemeClr val="lt1"/>
              </a:solidFill>
              <a:latin typeface="Poppins"/>
              <a:ea typeface="Poppins"/>
              <a:cs typeface="Poppins"/>
              <a:sym typeface="Poppins"/>
            </a:endParaRPr>
          </a:p>
        </p:txBody>
      </p:sp>
      <p:sp>
        <p:nvSpPr>
          <p:cNvPr id="291" name="Google Shape;291;p46"/>
          <p:cNvSpPr/>
          <p:nvPr/>
        </p:nvSpPr>
        <p:spPr>
          <a:xfrm>
            <a:off x="2954610" y="1859467"/>
            <a:ext cx="816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Poppins"/>
                <a:ea typeface="Poppins"/>
                <a:cs typeface="Poppins"/>
                <a:sym typeface="Poppins"/>
              </a:rPr>
              <a:t>Process</a:t>
            </a:r>
            <a:endParaRPr sz="1100">
              <a:solidFill>
                <a:schemeClr val="lt1"/>
              </a:solidFill>
              <a:latin typeface="Poppins"/>
              <a:ea typeface="Poppins"/>
              <a:cs typeface="Poppins"/>
              <a:sym typeface="Poppins"/>
            </a:endParaRPr>
          </a:p>
        </p:txBody>
      </p:sp>
      <p:sp>
        <p:nvSpPr>
          <p:cNvPr id="292" name="Google Shape;292;p46"/>
          <p:cNvSpPr/>
          <p:nvPr/>
        </p:nvSpPr>
        <p:spPr>
          <a:xfrm>
            <a:off x="2247595" y="2531962"/>
            <a:ext cx="816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latin typeface="Poppins"/>
                <a:ea typeface="Poppins"/>
                <a:cs typeface="Poppins"/>
                <a:sym typeface="Poppins"/>
              </a:rPr>
              <a:t>Tools</a:t>
            </a:r>
            <a:endParaRPr sz="1100">
              <a:solidFill>
                <a:schemeClr val="dk1"/>
              </a:solidFill>
              <a:latin typeface="Poppins"/>
              <a:ea typeface="Poppins"/>
              <a:cs typeface="Poppins"/>
              <a:sym typeface="Poppins"/>
            </a:endParaRPr>
          </a:p>
        </p:txBody>
      </p:sp>
      <p:grpSp>
        <p:nvGrpSpPr>
          <p:cNvPr id="293" name="Google Shape;293;p46"/>
          <p:cNvGrpSpPr/>
          <p:nvPr/>
        </p:nvGrpSpPr>
        <p:grpSpPr>
          <a:xfrm>
            <a:off x="2658445" y="808950"/>
            <a:ext cx="4252231" cy="3929788"/>
            <a:chOff x="1559670" y="795543"/>
            <a:chExt cx="7842550" cy="7215916"/>
          </a:xfrm>
        </p:grpSpPr>
        <p:grpSp>
          <p:nvGrpSpPr>
            <p:cNvPr id="294" name="Google Shape;294;p46"/>
            <p:cNvGrpSpPr/>
            <p:nvPr/>
          </p:nvGrpSpPr>
          <p:grpSpPr>
            <a:xfrm>
              <a:off x="2600982" y="4876246"/>
              <a:ext cx="2354768" cy="2192104"/>
              <a:chOff x="5891787" y="1696263"/>
              <a:chExt cx="3024362" cy="2815443"/>
            </a:xfrm>
          </p:grpSpPr>
          <p:sp>
            <p:nvSpPr>
              <p:cNvPr id="295" name="Google Shape;295;p46"/>
              <p:cNvSpPr/>
              <p:nvPr/>
            </p:nvSpPr>
            <p:spPr>
              <a:xfrm rot="2619265">
                <a:off x="5690549" y="3642135"/>
                <a:ext cx="1987377" cy="213041"/>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Arial"/>
                  <a:ea typeface="Arial"/>
                  <a:cs typeface="Arial"/>
                  <a:sym typeface="Arial"/>
                </a:endParaRPr>
              </a:p>
            </p:txBody>
          </p:sp>
          <p:grpSp>
            <p:nvGrpSpPr>
              <p:cNvPr id="296" name="Google Shape;296;p46"/>
              <p:cNvGrpSpPr/>
              <p:nvPr/>
            </p:nvGrpSpPr>
            <p:grpSpPr>
              <a:xfrm>
                <a:off x="6094412" y="1696263"/>
                <a:ext cx="2821737" cy="2798124"/>
                <a:chOff x="6094412" y="1696263"/>
                <a:chExt cx="2821737" cy="2798124"/>
              </a:xfrm>
            </p:grpSpPr>
            <p:sp>
              <p:nvSpPr>
                <p:cNvPr id="297" name="Google Shape;297;p46"/>
                <p:cNvSpPr/>
                <p:nvPr/>
              </p:nvSpPr>
              <p:spPr>
                <a:xfrm>
                  <a:off x="7406536" y="3016287"/>
                  <a:ext cx="1509600" cy="1478100"/>
                </a:xfrm>
                <a:prstGeom prst="rect">
                  <a:avLst/>
                </a:prstGeom>
                <a:solidFill>
                  <a:srgbClr val="BBBBBB"/>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298" name="Google Shape;298;p46"/>
                <p:cNvSpPr/>
                <p:nvPr/>
              </p:nvSpPr>
              <p:spPr>
                <a:xfrm>
                  <a:off x="6094412" y="1696263"/>
                  <a:ext cx="2821737" cy="1320023"/>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299" name="Google Shape;299;p46"/>
                <p:cNvSpPr/>
                <p:nvPr/>
              </p:nvSpPr>
              <p:spPr>
                <a:xfrm>
                  <a:off x="7561369" y="3155320"/>
                  <a:ext cx="1200000" cy="1200000"/>
                </a:xfrm>
                <a:prstGeom prst="rect">
                  <a:avLst/>
                </a:prstGeom>
                <a:solidFill>
                  <a:srgbClr val="A5A5A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00" name="Google Shape;300;p46"/>
                <p:cNvSpPr/>
                <p:nvPr/>
              </p:nvSpPr>
              <p:spPr>
                <a:xfrm>
                  <a:off x="6094412" y="1696263"/>
                  <a:ext cx="1312124" cy="2798038"/>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grpSp>
        </p:grpSp>
        <p:grpSp>
          <p:nvGrpSpPr>
            <p:cNvPr id="301" name="Google Shape;301;p46"/>
            <p:cNvGrpSpPr/>
            <p:nvPr/>
          </p:nvGrpSpPr>
          <p:grpSpPr>
            <a:xfrm>
              <a:off x="3746361" y="3609027"/>
              <a:ext cx="2591576" cy="2412553"/>
              <a:chOff x="5891787" y="1696263"/>
              <a:chExt cx="3024362" cy="2815443"/>
            </a:xfrm>
          </p:grpSpPr>
          <p:sp>
            <p:nvSpPr>
              <p:cNvPr id="302" name="Google Shape;302;p46"/>
              <p:cNvSpPr/>
              <p:nvPr/>
            </p:nvSpPr>
            <p:spPr>
              <a:xfrm rot="2619265">
                <a:off x="5690549" y="3642135"/>
                <a:ext cx="1987377" cy="213041"/>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Arial"/>
                  <a:ea typeface="Arial"/>
                  <a:cs typeface="Arial"/>
                  <a:sym typeface="Arial"/>
                </a:endParaRPr>
              </a:p>
            </p:txBody>
          </p:sp>
          <p:grpSp>
            <p:nvGrpSpPr>
              <p:cNvPr id="303" name="Google Shape;303;p46"/>
              <p:cNvGrpSpPr/>
              <p:nvPr/>
            </p:nvGrpSpPr>
            <p:grpSpPr>
              <a:xfrm>
                <a:off x="6094412" y="1696263"/>
                <a:ext cx="2821737" cy="2798124"/>
                <a:chOff x="6094412" y="1696263"/>
                <a:chExt cx="2821737" cy="2798124"/>
              </a:xfrm>
            </p:grpSpPr>
            <p:sp>
              <p:nvSpPr>
                <p:cNvPr id="304" name="Google Shape;304;p46"/>
                <p:cNvSpPr/>
                <p:nvPr/>
              </p:nvSpPr>
              <p:spPr>
                <a:xfrm>
                  <a:off x="7406536" y="3016287"/>
                  <a:ext cx="1509600" cy="1478100"/>
                </a:xfrm>
                <a:prstGeom prst="rect">
                  <a:avLst/>
                </a:prstGeom>
                <a:solidFill>
                  <a:srgbClr val="DCB4FA"/>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05" name="Google Shape;305;p46"/>
                <p:cNvSpPr/>
                <p:nvPr/>
              </p:nvSpPr>
              <p:spPr>
                <a:xfrm>
                  <a:off x="6094412" y="1696263"/>
                  <a:ext cx="2821737" cy="1320023"/>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06" name="Google Shape;306;p46"/>
                <p:cNvSpPr/>
                <p:nvPr/>
              </p:nvSpPr>
              <p:spPr>
                <a:xfrm>
                  <a:off x="7561369" y="3155320"/>
                  <a:ext cx="1200000" cy="1200000"/>
                </a:xfrm>
                <a:prstGeom prst="rect">
                  <a:avLst/>
                </a:pr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07" name="Google Shape;307;p46"/>
                <p:cNvSpPr/>
                <p:nvPr/>
              </p:nvSpPr>
              <p:spPr>
                <a:xfrm>
                  <a:off x="6094412" y="1696263"/>
                  <a:ext cx="1312124" cy="2798038"/>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grpSp>
        </p:grpSp>
        <p:grpSp>
          <p:nvGrpSpPr>
            <p:cNvPr id="308" name="Google Shape;308;p46"/>
            <p:cNvGrpSpPr/>
            <p:nvPr/>
          </p:nvGrpSpPr>
          <p:grpSpPr>
            <a:xfrm>
              <a:off x="5024976" y="2272664"/>
              <a:ext cx="2776364" cy="2584576"/>
              <a:chOff x="5891787" y="1696263"/>
              <a:chExt cx="3024362" cy="2815443"/>
            </a:xfrm>
          </p:grpSpPr>
          <p:sp>
            <p:nvSpPr>
              <p:cNvPr id="309" name="Google Shape;309;p46"/>
              <p:cNvSpPr/>
              <p:nvPr/>
            </p:nvSpPr>
            <p:spPr>
              <a:xfrm rot="2619265">
                <a:off x="5690549" y="3642135"/>
                <a:ext cx="1987377" cy="213041"/>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Arial"/>
                  <a:ea typeface="Arial"/>
                  <a:cs typeface="Arial"/>
                  <a:sym typeface="Arial"/>
                </a:endParaRPr>
              </a:p>
            </p:txBody>
          </p:sp>
          <p:grpSp>
            <p:nvGrpSpPr>
              <p:cNvPr id="310" name="Google Shape;310;p46"/>
              <p:cNvGrpSpPr/>
              <p:nvPr/>
            </p:nvGrpSpPr>
            <p:grpSpPr>
              <a:xfrm>
                <a:off x="6094412" y="1696263"/>
                <a:ext cx="2821737" cy="2798124"/>
                <a:chOff x="6094412" y="1696263"/>
                <a:chExt cx="2821737" cy="2798124"/>
              </a:xfrm>
            </p:grpSpPr>
            <p:sp>
              <p:nvSpPr>
                <p:cNvPr id="311" name="Google Shape;311;p46"/>
                <p:cNvSpPr/>
                <p:nvPr/>
              </p:nvSpPr>
              <p:spPr>
                <a:xfrm>
                  <a:off x="7406536" y="3016287"/>
                  <a:ext cx="1509600" cy="1478100"/>
                </a:xfrm>
                <a:prstGeom prst="rect">
                  <a:avLst/>
                </a:prstGeom>
                <a:solidFill>
                  <a:srgbClr val="DCB4FA"/>
                </a:solidFill>
                <a:ln cap="flat" cmpd="sng" w="9525">
                  <a:solidFill>
                    <a:srgbClr val="0070C0"/>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12" name="Google Shape;312;p46"/>
                <p:cNvSpPr/>
                <p:nvPr/>
              </p:nvSpPr>
              <p:spPr>
                <a:xfrm>
                  <a:off x="6094412" y="1696263"/>
                  <a:ext cx="2821737" cy="1320023"/>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13" name="Google Shape;313;p46"/>
                <p:cNvSpPr/>
                <p:nvPr/>
              </p:nvSpPr>
              <p:spPr>
                <a:xfrm>
                  <a:off x="7561369" y="3155320"/>
                  <a:ext cx="1200000" cy="1200000"/>
                </a:xfrm>
                <a:prstGeom prst="rect">
                  <a:avLst/>
                </a:pr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14" name="Google Shape;314;p46"/>
                <p:cNvSpPr/>
                <p:nvPr/>
              </p:nvSpPr>
              <p:spPr>
                <a:xfrm>
                  <a:off x="6094412" y="1696263"/>
                  <a:ext cx="1312124" cy="2798038"/>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grpSp>
        </p:grpSp>
        <p:grpSp>
          <p:nvGrpSpPr>
            <p:cNvPr id="315" name="Google Shape;315;p46"/>
            <p:cNvGrpSpPr/>
            <p:nvPr/>
          </p:nvGrpSpPr>
          <p:grpSpPr>
            <a:xfrm>
              <a:off x="6377858" y="795543"/>
              <a:ext cx="3024362" cy="2815443"/>
              <a:chOff x="5891787" y="1696263"/>
              <a:chExt cx="3024362" cy="2815443"/>
            </a:xfrm>
          </p:grpSpPr>
          <p:sp>
            <p:nvSpPr>
              <p:cNvPr id="316" name="Google Shape;316;p46"/>
              <p:cNvSpPr/>
              <p:nvPr/>
            </p:nvSpPr>
            <p:spPr>
              <a:xfrm rot="2619265">
                <a:off x="5690549" y="3642135"/>
                <a:ext cx="1987377" cy="213041"/>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Arial"/>
                  <a:ea typeface="Arial"/>
                  <a:cs typeface="Arial"/>
                  <a:sym typeface="Arial"/>
                </a:endParaRPr>
              </a:p>
            </p:txBody>
          </p:sp>
          <p:grpSp>
            <p:nvGrpSpPr>
              <p:cNvPr id="317" name="Google Shape;317;p46"/>
              <p:cNvGrpSpPr/>
              <p:nvPr/>
            </p:nvGrpSpPr>
            <p:grpSpPr>
              <a:xfrm>
                <a:off x="6094412" y="1696263"/>
                <a:ext cx="2821737" cy="2798124"/>
                <a:chOff x="6094412" y="1696263"/>
                <a:chExt cx="2821737" cy="2798124"/>
              </a:xfrm>
            </p:grpSpPr>
            <p:sp>
              <p:nvSpPr>
                <p:cNvPr id="318" name="Google Shape;318;p46"/>
                <p:cNvSpPr/>
                <p:nvPr/>
              </p:nvSpPr>
              <p:spPr>
                <a:xfrm>
                  <a:off x="7406536" y="3016287"/>
                  <a:ext cx="1509600" cy="1478100"/>
                </a:xfrm>
                <a:prstGeom prst="rect">
                  <a:avLst/>
                </a:prstGeom>
                <a:solidFill>
                  <a:srgbClr val="DCB6FC"/>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19" name="Google Shape;319;p46"/>
                <p:cNvSpPr/>
                <p:nvPr/>
              </p:nvSpPr>
              <p:spPr>
                <a:xfrm>
                  <a:off x="6094412" y="1696263"/>
                  <a:ext cx="2821737" cy="1320023"/>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20" name="Google Shape;320;p46"/>
                <p:cNvSpPr/>
                <p:nvPr/>
              </p:nvSpPr>
              <p:spPr>
                <a:xfrm>
                  <a:off x="7561369" y="3155320"/>
                  <a:ext cx="1200000" cy="1200000"/>
                </a:xfrm>
                <a:prstGeom prst="rect">
                  <a:avLst/>
                </a:prstGeom>
                <a:solidFill>
                  <a:srgbClr val="F2F2F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7F7F7F"/>
                    </a:solidFill>
                    <a:latin typeface="Poppins"/>
                    <a:ea typeface="Poppins"/>
                    <a:cs typeface="Poppins"/>
                    <a:sym typeface="Poppins"/>
                  </a:endParaRPr>
                </a:p>
              </p:txBody>
            </p:sp>
            <p:sp>
              <p:nvSpPr>
                <p:cNvPr id="321" name="Google Shape;321;p46"/>
                <p:cNvSpPr/>
                <p:nvPr/>
              </p:nvSpPr>
              <p:spPr>
                <a:xfrm>
                  <a:off x="6094412" y="1696263"/>
                  <a:ext cx="1312124" cy="2798038"/>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grpSp>
        </p:grpSp>
        <p:grpSp>
          <p:nvGrpSpPr>
            <p:cNvPr id="322" name="Google Shape;322;p46"/>
            <p:cNvGrpSpPr/>
            <p:nvPr/>
          </p:nvGrpSpPr>
          <p:grpSpPr>
            <a:xfrm>
              <a:off x="1559670" y="6028262"/>
              <a:ext cx="2130361" cy="1983198"/>
              <a:chOff x="5891787" y="1696263"/>
              <a:chExt cx="3024362" cy="2815443"/>
            </a:xfrm>
          </p:grpSpPr>
          <p:sp>
            <p:nvSpPr>
              <p:cNvPr id="323" name="Google Shape;323;p46"/>
              <p:cNvSpPr/>
              <p:nvPr/>
            </p:nvSpPr>
            <p:spPr>
              <a:xfrm rot="2619265">
                <a:off x="5690549" y="3642135"/>
                <a:ext cx="1987377" cy="213041"/>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Poppins"/>
                  <a:buNone/>
                </a:pPr>
                <a:r>
                  <a:t/>
                </a:r>
                <a:endParaRPr b="0" i="0" sz="1400" u="none" cap="none" strike="noStrike">
                  <a:solidFill>
                    <a:srgbClr val="FFFFFF"/>
                  </a:solidFill>
                  <a:latin typeface="Arial"/>
                  <a:ea typeface="Arial"/>
                  <a:cs typeface="Arial"/>
                  <a:sym typeface="Arial"/>
                </a:endParaRPr>
              </a:p>
            </p:txBody>
          </p:sp>
          <p:grpSp>
            <p:nvGrpSpPr>
              <p:cNvPr id="324" name="Google Shape;324;p46"/>
              <p:cNvGrpSpPr/>
              <p:nvPr/>
            </p:nvGrpSpPr>
            <p:grpSpPr>
              <a:xfrm>
                <a:off x="6094412" y="1696263"/>
                <a:ext cx="2821737" cy="2798124"/>
                <a:chOff x="6094412" y="1696263"/>
                <a:chExt cx="2821737" cy="2798124"/>
              </a:xfrm>
            </p:grpSpPr>
            <p:sp>
              <p:nvSpPr>
                <p:cNvPr id="325" name="Google Shape;325;p46"/>
                <p:cNvSpPr/>
                <p:nvPr/>
              </p:nvSpPr>
              <p:spPr>
                <a:xfrm>
                  <a:off x="7406536" y="3016287"/>
                  <a:ext cx="1509600" cy="1478100"/>
                </a:xfrm>
                <a:prstGeom prst="rect">
                  <a:avLst/>
                </a:prstGeom>
                <a:solidFill>
                  <a:srgbClr val="BBBBBB"/>
                </a:solidFill>
                <a:ln cap="flat" cmpd="sng" w="9525">
                  <a:solidFill>
                    <a:srgbClr val="6464F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26" name="Google Shape;326;p46"/>
                <p:cNvSpPr/>
                <p:nvPr/>
              </p:nvSpPr>
              <p:spPr>
                <a:xfrm>
                  <a:off x="6094412" y="1696263"/>
                  <a:ext cx="2821737" cy="1320023"/>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27" name="Google Shape;327;p46"/>
                <p:cNvSpPr/>
                <p:nvPr/>
              </p:nvSpPr>
              <p:spPr>
                <a:xfrm>
                  <a:off x="7561369" y="3155320"/>
                  <a:ext cx="1200000" cy="1200000"/>
                </a:xfrm>
                <a:prstGeom prst="rect">
                  <a:avLst/>
                </a:prstGeom>
                <a:solidFill>
                  <a:srgbClr val="7F7F7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sp>
              <p:nvSpPr>
                <p:cNvPr id="328" name="Google Shape;328;p46"/>
                <p:cNvSpPr/>
                <p:nvPr/>
              </p:nvSpPr>
              <p:spPr>
                <a:xfrm>
                  <a:off x="6094412" y="1696263"/>
                  <a:ext cx="1312124" cy="2798038"/>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a:ea typeface="Poppins"/>
                    <a:cs typeface="Poppins"/>
                    <a:sym typeface="Poppins"/>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7"/>
          <p:cNvSpPr txBox="1"/>
          <p:nvPr>
            <p:ph type="ctrTitle"/>
          </p:nvPr>
        </p:nvSpPr>
        <p:spPr>
          <a:xfrm>
            <a:off x="71875" y="1549350"/>
            <a:ext cx="3571500" cy="1022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3800">
                <a:latin typeface="Nunito Sans"/>
                <a:ea typeface="Nunito Sans"/>
                <a:cs typeface="Nunito Sans"/>
                <a:sym typeface="Nunito Sans"/>
              </a:rPr>
              <a:t>Our Team </a:t>
            </a:r>
            <a:endParaRPr sz="3800">
              <a:latin typeface="Nunito Sans"/>
              <a:ea typeface="Nunito Sans"/>
              <a:cs typeface="Nunito Sans"/>
              <a:sym typeface="Nunito Sans"/>
            </a:endParaRPr>
          </a:p>
        </p:txBody>
      </p:sp>
      <p:cxnSp>
        <p:nvCxnSpPr>
          <p:cNvPr id="334" name="Google Shape;334;p47"/>
          <p:cNvCxnSpPr/>
          <p:nvPr/>
        </p:nvCxnSpPr>
        <p:spPr>
          <a:xfrm>
            <a:off x="856975" y="2421225"/>
            <a:ext cx="2001300" cy="15600"/>
          </a:xfrm>
          <a:prstGeom prst="straightConnector1">
            <a:avLst/>
          </a:prstGeom>
          <a:noFill/>
          <a:ln cap="flat" cmpd="sng" w="28575">
            <a:solidFill>
              <a:srgbClr val="FFEA15"/>
            </a:solidFill>
            <a:prstDash val="solid"/>
            <a:round/>
            <a:headEnd len="sm" w="sm" type="none"/>
            <a:tailEnd len="sm" w="sm" type="none"/>
          </a:ln>
        </p:spPr>
      </p:cxnSp>
      <p:pic>
        <p:nvPicPr>
          <p:cNvPr id="335" name="Google Shape;335;p47"/>
          <p:cNvPicPr preferRelativeResize="0"/>
          <p:nvPr/>
        </p:nvPicPr>
        <p:blipFill rotWithShape="1">
          <a:blip r:embed="rId3">
            <a:alphaModFix/>
          </a:blip>
          <a:srcRect b="0" l="0" r="0" t="0"/>
          <a:stretch/>
        </p:blipFill>
        <p:spPr>
          <a:xfrm>
            <a:off x="8573675" y="96350"/>
            <a:ext cx="371725" cy="396100"/>
          </a:xfrm>
          <a:prstGeom prst="rect">
            <a:avLst/>
          </a:prstGeom>
          <a:noFill/>
          <a:ln>
            <a:noFill/>
          </a:ln>
        </p:spPr>
      </p:pic>
      <p:pic>
        <p:nvPicPr>
          <p:cNvPr id="336" name="Google Shape;336;p47"/>
          <p:cNvPicPr preferRelativeResize="0"/>
          <p:nvPr/>
        </p:nvPicPr>
        <p:blipFill>
          <a:blip r:embed="rId4">
            <a:alphaModFix/>
          </a:blip>
          <a:stretch>
            <a:fillRect/>
          </a:stretch>
        </p:blipFill>
        <p:spPr>
          <a:xfrm>
            <a:off x="3762800" y="631175"/>
            <a:ext cx="4040700" cy="40407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